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46c608bc547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574886d3d4cf2"/>
  </p:sldMasterIdLst>
  <p:sldIdLst>
    <p:sldId xmlns:r="http://schemas.openxmlformats.org/officeDocument/2006/relationships" id="256" r:id="R36a885cb2a3c4cba"/>
    <p:sldId xmlns:r="http://schemas.openxmlformats.org/officeDocument/2006/relationships" id="257" r:id="R955a2ccde16c43de"/>
    <p:sldId xmlns:r="http://schemas.openxmlformats.org/officeDocument/2006/relationships" id="258" r:id="R8f6668c97e3849fd"/>
    <p:sldId xmlns:r="http://schemas.openxmlformats.org/officeDocument/2006/relationships" id="259" r:id="R397043a6793e443c"/>
    <p:sldId xmlns:r="http://schemas.openxmlformats.org/officeDocument/2006/relationships" id="260" r:id="R1d2a09e25ccd41e4"/>
    <p:sldId xmlns:r="http://schemas.openxmlformats.org/officeDocument/2006/relationships" id="261" r:id="R3496f2056e974b02"/>
    <p:sldId xmlns:r="http://schemas.openxmlformats.org/officeDocument/2006/relationships" id="262" r:id="R16a021deb7bd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574886d3d4cf2" /><Relationship Type="http://schemas.openxmlformats.org/officeDocument/2006/relationships/slide" Target="/ppt/slides/slide1.xml" Id="R36a885cb2a3c4cba" /><Relationship Type="http://schemas.openxmlformats.org/officeDocument/2006/relationships/slide" Target="/ppt/slides/slide2.xml" Id="R955a2ccde16c43de" /><Relationship Type="http://schemas.openxmlformats.org/officeDocument/2006/relationships/slide" Target="/ppt/slides/slide3.xml" Id="R8f6668c97e3849fd" /><Relationship Type="http://schemas.openxmlformats.org/officeDocument/2006/relationships/slide" Target="/ppt/slides/slide4.xml" Id="R397043a6793e443c" /><Relationship Type="http://schemas.openxmlformats.org/officeDocument/2006/relationships/slide" Target="/ppt/slides/slide5.xml" Id="R1d2a09e25ccd41e4" /><Relationship Type="http://schemas.openxmlformats.org/officeDocument/2006/relationships/slide" Target="/ppt/slides/slide6.xml" Id="R3496f2056e974b02" /><Relationship Type="http://schemas.openxmlformats.org/officeDocument/2006/relationships/slide" Target="/ppt/slides/slide7.xml" Id="R16a021deb7bd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e53f85b3c49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978b84384802" /><Relationship Type="http://schemas.openxmlformats.org/officeDocument/2006/relationships/theme" Target="/ppt/slideMasters/theme/theme1.xml" Id="R50d663a658a9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d978b8438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c409274b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73d9be63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78f7bcc4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e2c2f0e59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d11e1e7b540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65048e1d34f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f2e6b0b5b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VIEGO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11 304 946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3 910 281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SVINDAHL FRANK ERIK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BOYTSOVA YULIA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BREKKA GEIR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HØILAND TOM ANDERS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