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473f6fc93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1b4db4d1f42c8"/>
  </p:sldMasterIdLst>
  <p:sldIdLst>
    <p:sldId xmlns:r="http://schemas.openxmlformats.org/officeDocument/2006/relationships" id="256" r:id="R7d1e5c1cb171444a"/>
    <p:sldId xmlns:r="http://schemas.openxmlformats.org/officeDocument/2006/relationships" id="257" r:id="R8df1ac0038424c6c"/>
    <p:sldId xmlns:r="http://schemas.openxmlformats.org/officeDocument/2006/relationships" id="258" r:id="Rc60b79c9f1604216"/>
    <p:sldId xmlns:r="http://schemas.openxmlformats.org/officeDocument/2006/relationships" id="259" r:id="R369c7422c9864f11"/>
    <p:sldId xmlns:r="http://schemas.openxmlformats.org/officeDocument/2006/relationships" id="260" r:id="Rcb31e665e2d64c1f"/>
    <p:sldId xmlns:r="http://schemas.openxmlformats.org/officeDocument/2006/relationships" id="261" r:id="R978b6354bba547e2"/>
    <p:sldId xmlns:r="http://schemas.openxmlformats.org/officeDocument/2006/relationships" id="262" r:id="Rf694aecd6d6e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1b4db4d1f42c8" /><Relationship Type="http://schemas.openxmlformats.org/officeDocument/2006/relationships/slide" Target="/ppt/slides/slide1.xml" Id="R7d1e5c1cb171444a" /><Relationship Type="http://schemas.openxmlformats.org/officeDocument/2006/relationships/slide" Target="/ppt/slides/slide2.xml" Id="R8df1ac0038424c6c" /><Relationship Type="http://schemas.openxmlformats.org/officeDocument/2006/relationships/slide" Target="/ppt/slides/slide3.xml" Id="Rc60b79c9f1604216" /><Relationship Type="http://schemas.openxmlformats.org/officeDocument/2006/relationships/slide" Target="/ppt/slides/slide4.xml" Id="R369c7422c9864f11" /><Relationship Type="http://schemas.openxmlformats.org/officeDocument/2006/relationships/slide" Target="/ppt/slides/slide5.xml" Id="Rcb31e665e2d64c1f" /><Relationship Type="http://schemas.openxmlformats.org/officeDocument/2006/relationships/slide" Target="/ppt/slides/slide6.xml" Id="R978b6354bba547e2" /><Relationship Type="http://schemas.openxmlformats.org/officeDocument/2006/relationships/slide" Target="/ppt/slides/slide7.xml" Id="Rf694aecd6d6e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f110dbd9a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9b614d6c04fee" /><Relationship Type="http://schemas.openxmlformats.org/officeDocument/2006/relationships/theme" Target="/ppt/slideMasters/theme/theme1.xml" Id="R672a5d1831ed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9b614d6c0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1c8eaa7d9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a45af4c1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34b44c79b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fd9fa952d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ca734473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a247eff82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5528ddd4d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SYFRAS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51 436 427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51 592 341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BØRRE GAREGG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988 396 605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