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fa67a11de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76f3eb58b483d"/>
  </p:sldMasterIdLst>
  <p:sldIdLst>
    <p:sldId xmlns:r="http://schemas.openxmlformats.org/officeDocument/2006/relationships" id="256" r:id="R26a933f6197645bc"/>
    <p:sldId xmlns:r="http://schemas.openxmlformats.org/officeDocument/2006/relationships" id="257" r:id="R785a5644e871456a"/>
    <p:sldId xmlns:r="http://schemas.openxmlformats.org/officeDocument/2006/relationships" id="258" r:id="R43af612fe4f84033"/>
    <p:sldId xmlns:r="http://schemas.openxmlformats.org/officeDocument/2006/relationships" id="259" r:id="R68a79d86bd114af8"/>
    <p:sldId xmlns:r="http://schemas.openxmlformats.org/officeDocument/2006/relationships" id="260" r:id="R3bbcbc35cbaf4ddd"/>
    <p:sldId xmlns:r="http://schemas.openxmlformats.org/officeDocument/2006/relationships" id="261" r:id="R1271108df18346b5"/>
    <p:sldId xmlns:r="http://schemas.openxmlformats.org/officeDocument/2006/relationships" id="262" r:id="Rfefb48708180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76f3eb58b483d" /><Relationship Type="http://schemas.openxmlformats.org/officeDocument/2006/relationships/slide" Target="/ppt/slides/slide1.xml" Id="R26a933f6197645bc" /><Relationship Type="http://schemas.openxmlformats.org/officeDocument/2006/relationships/slide" Target="/ppt/slides/slide2.xml" Id="R785a5644e871456a" /><Relationship Type="http://schemas.openxmlformats.org/officeDocument/2006/relationships/slide" Target="/ppt/slides/slide3.xml" Id="R43af612fe4f84033" /><Relationship Type="http://schemas.openxmlformats.org/officeDocument/2006/relationships/slide" Target="/ppt/slides/slide4.xml" Id="R68a79d86bd114af8" /><Relationship Type="http://schemas.openxmlformats.org/officeDocument/2006/relationships/slide" Target="/ppt/slides/slide5.xml" Id="R3bbcbc35cbaf4ddd" /><Relationship Type="http://schemas.openxmlformats.org/officeDocument/2006/relationships/slide" Target="/ppt/slides/slide6.xml" Id="R1271108df18346b5" /><Relationship Type="http://schemas.openxmlformats.org/officeDocument/2006/relationships/slide" Target="/ppt/slides/slide7.xml" Id="Rfefb48708180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c8de6e348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fd9bfebef4247" /><Relationship Type="http://schemas.openxmlformats.org/officeDocument/2006/relationships/theme" Target="/ppt/slideMasters/theme/theme1.xml" Id="Rb907b20aff80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fd9bfebef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ccb317cd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dc6cc10a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ac26ef5a4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0c1cb38f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671be1071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0a71b309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b71eaa4e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TVS AS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−577 377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VEVIK TOM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VEVIK FREDRIK GUDDAL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VEVIK STIAN GUDDAL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Raudsteinsvegen 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18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TVS AS</a:t>
            </a:r>
          </a:p>
        </p:txBody>
      </p:sp>
    </p:spTree>
  </p:cSld>
  <p:clrMapOvr>
    <a:masterClrMapping xmlns:a="http://schemas.openxmlformats.org/drawingml/2006/main"/>
  </p:clrMapOvr>
</p:sld>
</file>