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0ed3e4d16341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952736b93f4bfb"/>
  </p:sldMasterIdLst>
  <p:sldIdLst>
    <p:sldId xmlns:r="http://schemas.openxmlformats.org/officeDocument/2006/relationships" id="256" r:id="R568ea91569154ad4"/>
    <p:sldId xmlns:r="http://schemas.openxmlformats.org/officeDocument/2006/relationships" id="257" r:id="R08acc29a70e94723"/>
    <p:sldId xmlns:r="http://schemas.openxmlformats.org/officeDocument/2006/relationships" id="258" r:id="R32e3351be76640da"/>
    <p:sldId xmlns:r="http://schemas.openxmlformats.org/officeDocument/2006/relationships" id="259" r:id="R74c6fed1acbe4612"/>
    <p:sldId xmlns:r="http://schemas.openxmlformats.org/officeDocument/2006/relationships" id="260" r:id="Rc7bce075aba84139"/>
    <p:sldId xmlns:r="http://schemas.openxmlformats.org/officeDocument/2006/relationships" id="261" r:id="Rb86ae0b81abb44dc"/>
    <p:sldId xmlns:r="http://schemas.openxmlformats.org/officeDocument/2006/relationships" id="262" r:id="R7ee23a0313704e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952736b93f4bfb" /><Relationship Type="http://schemas.openxmlformats.org/officeDocument/2006/relationships/slide" Target="/ppt/slides/slide1.xml" Id="R568ea91569154ad4" /><Relationship Type="http://schemas.openxmlformats.org/officeDocument/2006/relationships/slide" Target="/ppt/slides/slide2.xml" Id="R08acc29a70e94723" /><Relationship Type="http://schemas.openxmlformats.org/officeDocument/2006/relationships/slide" Target="/ppt/slides/slide3.xml" Id="R32e3351be76640da" /><Relationship Type="http://schemas.openxmlformats.org/officeDocument/2006/relationships/slide" Target="/ppt/slides/slide4.xml" Id="R74c6fed1acbe4612" /><Relationship Type="http://schemas.openxmlformats.org/officeDocument/2006/relationships/slide" Target="/ppt/slides/slide5.xml" Id="Rc7bce075aba84139" /><Relationship Type="http://schemas.openxmlformats.org/officeDocument/2006/relationships/slide" Target="/ppt/slides/slide6.xml" Id="Rb86ae0b81abb44dc" /><Relationship Type="http://schemas.openxmlformats.org/officeDocument/2006/relationships/slide" Target="/ppt/slides/slide7.xml" Id="R7ee23a0313704e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ed00435abe4a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f5a3c7c174c88" /><Relationship Type="http://schemas.openxmlformats.org/officeDocument/2006/relationships/theme" Target="/ppt/slideMasters/theme/theme1.xml" Id="R85fd70597ff140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bf5a3c7c174c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1262074c444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4fe08bddd49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ba4e6cbf84e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4be31d7254c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3977de29045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32a1d09da4b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276d153374f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BUSEBAKK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BUSEBAKK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14 154 743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137 731 534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137 746 531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ERIK HAUGERUD  –  79,0 %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HAUGERUD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HAUGERUD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LØKKA TRADING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Høybyveien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3517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47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knut@sagaservice.no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988 400 653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