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d99f813c8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766208a8d46d4"/>
  </p:sldMasterIdLst>
  <p:sldIdLst>
    <p:sldId xmlns:r="http://schemas.openxmlformats.org/officeDocument/2006/relationships" id="256" r:id="Ra376055f8ed54288"/>
    <p:sldId xmlns:r="http://schemas.openxmlformats.org/officeDocument/2006/relationships" id="257" r:id="R87259b5b86724566"/>
    <p:sldId xmlns:r="http://schemas.openxmlformats.org/officeDocument/2006/relationships" id="258" r:id="Rffe5681a343541b7"/>
    <p:sldId xmlns:r="http://schemas.openxmlformats.org/officeDocument/2006/relationships" id="259" r:id="R86cb67b83ad44876"/>
    <p:sldId xmlns:r="http://schemas.openxmlformats.org/officeDocument/2006/relationships" id="260" r:id="R1b0d460c8f0343ff"/>
    <p:sldId xmlns:r="http://schemas.openxmlformats.org/officeDocument/2006/relationships" id="261" r:id="R1e678e2dc812461f"/>
    <p:sldId xmlns:r="http://schemas.openxmlformats.org/officeDocument/2006/relationships" id="262" r:id="R33ee0a6ade54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766208a8d46d4" /><Relationship Type="http://schemas.openxmlformats.org/officeDocument/2006/relationships/slide" Target="/ppt/slides/slide1.xml" Id="Ra376055f8ed54288" /><Relationship Type="http://schemas.openxmlformats.org/officeDocument/2006/relationships/slide" Target="/ppt/slides/slide2.xml" Id="R87259b5b86724566" /><Relationship Type="http://schemas.openxmlformats.org/officeDocument/2006/relationships/slide" Target="/ppt/slides/slide3.xml" Id="Rffe5681a343541b7" /><Relationship Type="http://schemas.openxmlformats.org/officeDocument/2006/relationships/slide" Target="/ppt/slides/slide4.xml" Id="R86cb67b83ad44876" /><Relationship Type="http://schemas.openxmlformats.org/officeDocument/2006/relationships/slide" Target="/ppt/slides/slide5.xml" Id="R1b0d460c8f0343ff" /><Relationship Type="http://schemas.openxmlformats.org/officeDocument/2006/relationships/slide" Target="/ppt/slides/slide6.xml" Id="R1e678e2dc812461f" /><Relationship Type="http://schemas.openxmlformats.org/officeDocument/2006/relationships/slide" Target="/ppt/slides/slide7.xml" Id="R33ee0a6ade54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695bb3027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8e320c5b54d06" /><Relationship Type="http://schemas.openxmlformats.org/officeDocument/2006/relationships/theme" Target="/ppt/slideMasters/theme/theme1.xml" Id="Re4dbd6e25726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8e320c5b5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a20f381bc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44bd9e12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84ed5d601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66b78394a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6f2716c0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ef07689e4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c986cc864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P. HILSEN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3 838 587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6 494 499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HILSEN JENS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988 405 361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