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0a76d13d4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12e471a244064"/>
  </p:sldMasterIdLst>
  <p:sldIdLst>
    <p:sldId xmlns:r="http://schemas.openxmlformats.org/officeDocument/2006/relationships" id="256" r:id="Re4c92016be7b4ce5"/>
    <p:sldId xmlns:r="http://schemas.openxmlformats.org/officeDocument/2006/relationships" id="257" r:id="Rfb33a42187ec4c5f"/>
    <p:sldId xmlns:r="http://schemas.openxmlformats.org/officeDocument/2006/relationships" id="258" r:id="R8c3204ca5a444739"/>
    <p:sldId xmlns:r="http://schemas.openxmlformats.org/officeDocument/2006/relationships" id="259" r:id="R6c56c376c70747d0"/>
    <p:sldId xmlns:r="http://schemas.openxmlformats.org/officeDocument/2006/relationships" id="260" r:id="Rcdad87990230484d"/>
    <p:sldId xmlns:r="http://schemas.openxmlformats.org/officeDocument/2006/relationships" id="261" r:id="R42a040dbf54e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2e471a244064" /><Relationship Type="http://schemas.openxmlformats.org/officeDocument/2006/relationships/slide" Target="/ppt/slides/slide1.xml" Id="Re4c92016be7b4ce5" /><Relationship Type="http://schemas.openxmlformats.org/officeDocument/2006/relationships/slide" Target="/ppt/slides/slide2.xml" Id="Rfb33a42187ec4c5f" /><Relationship Type="http://schemas.openxmlformats.org/officeDocument/2006/relationships/slide" Target="/ppt/slides/slide3.xml" Id="R8c3204ca5a444739" /><Relationship Type="http://schemas.openxmlformats.org/officeDocument/2006/relationships/slide" Target="/ppt/slides/slide4.xml" Id="R6c56c376c70747d0" /><Relationship Type="http://schemas.openxmlformats.org/officeDocument/2006/relationships/slide" Target="/ppt/slides/slide5.xml" Id="Rcdad87990230484d" /><Relationship Type="http://schemas.openxmlformats.org/officeDocument/2006/relationships/slide" Target="/ppt/slides/slide6.xml" Id="R42a040dbf54e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cfc011059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6358daad4c42" /><Relationship Type="http://schemas.openxmlformats.org/officeDocument/2006/relationships/theme" Target="/ppt/slideMasters/theme/theme1.xml" Id="Rde40b9bcaeec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a6358daad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e58c64e1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632211e9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b6f929c31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88efde95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26ce3e67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3c214fc2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