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f274c2351146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2b7fc5c18749f2"/>
  </p:sldMasterIdLst>
  <p:sldIdLst>
    <p:sldId xmlns:r="http://schemas.openxmlformats.org/officeDocument/2006/relationships" id="256" r:id="Rade33b8e09334e46"/>
    <p:sldId xmlns:r="http://schemas.openxmlformats.org/officeDocument/2006/relationships" id="257" r:id="R289a682224f54f03"/>
    <p:sldId xmlns:r="http://schemas.openxmlformats.org/officeDocument/2006/relationships" id="258" r:id="R8fd5b00907454b35"/>
    <p:sldId xmlns:r="http://schemas.openxmlformats.org/officeDocument/2006/relationships" id="259" r:id="R86e93d0e682144d8"/>
    <p:sldId xmlns:r="http://schemas.openxmlformats.org/officeDocument/2006/relationships" id="260" r:id="R5cfc6a3fedb84157"/>
    <p:sldId xmlns:r="http://schemas.openxmlformats.org/officeDocument/2006/relationships" id="261" r:id="Rb7526d4a7d524fab"/>
    <p:sldId xmlns:r="http://schemas.openxmlformats.org/officeDocument/2006/relationships" id="262" r:id="R696b33a71976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b7fc5c18749f2" /><Relationship Type="http://schemas.openxmlformats.org/officeDocument/2006/relationships/slide" Target="/ppt/slides/slide1.xml" Id="Rade33b8e09334e46" /><Relationship Type="http://schemas.openxmlformats.org/officeDocument/2006/relationships/slide" Target="/ppt/slides/slide2.xml" Id="R289a682224f54f03" /><Relationship Type="http://schemas.openxmlformats.org/officeDocument/2006/relationships/slide" Target="/ppt/slides/slide3.xml" Id="R8fd5b00907454b35" /><Relationship Type="http://schemas.openxmlformats.org/officeDocument/2006/relationships/slide" Target="/ppt/slides/slide4.xml" Id="R86e93d0e682144d8" /><Relationship Type="http://schemas.openxmlformats.org/officeDocument/2006/relationships/slide" Target="/ppt/slides/slide5.xml" Id="R5cfc6a3fedb84157" /><Relationship Type="http://schemas.openxmlformats.org/officeDocument/2006/relationships/slide" Target="/ppt/slides/slide6.xml" Id="Rb7526d4a7d524fab" /><Relationship Type="http://schemas.openxmlformats.org/officeDocument/2006/relationships/slide" Target="/ppt/slides/slide7.xml" Id="R696b33a71976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38f323eaf43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01d24420d43c0" /><Relationship Type="http://schemas.openxmlformats.org/officeDocument/2006/relationships/theme" Target="/ppt/slideMasters/theme/theme1.xml" Id="R7903bc2be738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01d24420d43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8214a9581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b3cec24e8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34f839657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49db7d1b24c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898b5b1b345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fbc1dca434e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45d5d39ca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LITCHVILLE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LITCHVILLE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1 722 260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1 705 870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7 779 909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26 585 409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26 702 717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GRØTTE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40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om@daytrading.no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988 408 468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