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ba160fd54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4d5ddd9664b8a"/>
  </p:sldMasterIdLst>
  <p:sldIdLst>
    <p:sldId xmlns:r="http://schemas.openxmlformats.org/officeDocument/2006/relationships" id="256" r:id="R53ea7654589e4172"/>
    <p:sldId xmlns:r="http://schemas.openxmlformats.org/officeDocument/2006/relationships" id="257" r:id="Rbb97e5568690412d"/>
    <p:sldId xmlns:r="http://schemas.openxmlformats.org/officeDocument/2006/relationships" id="258" r:id="R0a8eb9402db048d5"/>
    <p:sldId xmlns:r="http://schemas.openxmlformats.org/officeDocument/2006/relationships" id="259" r:id="R78e310ffa1f74252"/>
    <p:sldId xmlns:r="http://schemas.openxmlformats.org/officeDocument/2006/relationships" id="260" r:id="R60c69ededd4841ce"/>
    <p:sldId xmlns:r="http://schemas.openxmlformats.org/officeDocument/2006/relationships" id="261" r:id="Re8779009226f4970"/>
    <p:sldId xmlns:r="http://schemas.openxmlformats.org/officeDocument/2006/relationships" id="262" r:id="R4b17820a2db2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4d5ddd9664b8a" /><Relationship Type="http://schemas.openxmlformats.org/officeDocument/2006/relationships/slide" Target="/ppt/slides/slide1.xml" Id="R53ea7654589e4172" /><Relationship Type="http://schemas.openxmlformats.org/officeDocument/2006/relationships/slide" Target="/ppt/slides/slide2.xml" Id="Rbb97e5568690412d" /><Relationship Type="http://schemas.openxmlformats.org/officeDocument/2006/relationships/slide" Target="/ppt/slides/slide3.xml" Id="R0a8eb9402db048d5" /><Relationship Type="http://schemas.openxmlformats.org/officeDocument/2006/relationships/slide" Target="/ppt/slides/slide4.xml" Id="R78e310ffa1f74252" /><Relationship Type="http://schemas.openxmlformats.org/officeDocument/2006/relationships/slide" Target="/ppt/slides/slide5.xml" Id="R60c69ededd4841ce" /><Relationship Type="http://schemas.openxmlformats.org/officeDocument/2006/relationships/slide" Target="/ppt/slides/slide6.xml" Id="Re8779009226f4970" /><Relationship Type="http://schemas.openxmlformats.org/officeDocument/2006/relationships/slide" Target="/ppt/slides/slide7.xml" Id="R4b17820a2db2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d8fad297e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f19781a74c78" /><Relationship Type="http://schemas.openxmlformats.org/officeDocument/2006/relationships/theme" Target="/ppt/slideMasters/theme/theme1.xml" Id="R40fea1bfd082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6f19781a7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a038717e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96ff4eced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4621ee777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88c4c42d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49d16bc3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ab715f0646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483c60f08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20 224 970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102 453 317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1 623 811 170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1 799 184 504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ANDERS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ANITA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