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2d100d136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aa891d6b144da"/>
  </p:sldMasterIdLst>
  <p:sldIdLst>
    <p:sldId xmlns:r="http://schemas.openxmlformats.org/officeDocument/2006/relationships" id="256" r:id="Ra8a8188ee32a4bbe"/>
    <p:sldId xmlns:r="http://schemas.openxmlformats.org/officeDocument/2006/relationships" id="257" r:id="R54210fd5b5d34c32"/>
    <p:sldId xmlns:r="http://schemas.openxmlformats.org/officeDocument/2006/relationships" id="258" r:id="R5e39237af9ba493e"/>
    <p:sldId xmlns:r="http://schemas.openxmlformats.org/officeDocument/2006/relationships" id="259" r:id="Rba249f30fe494f7d"/>
    <p:sldId xmlns:r="http://schemas.openxmlformats.org/officeDocument/2006/relationships" id="260" r:id="R2240e3d119e64581"/>
    <p:sldId xmlns:r="http://schemas.openxmlformats.org/officeDocument/2006/relationships" id="261" r:id="Rc82a4eb2557b497c"/>
    <p:sldId xmlns:r="http://schemas.openxmlformats.org/officeDocument/2006/relationships" id="262" r:id="Re8c2fde83da444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aa891d6b144da" /><Relationship Type="http://schemas.openxmlformats.org/officeDocument/2006/relationships/slide" Target="/ppt/slides/slide1.xml" Id="Ra8a8188ee32a4bbe" /><Relationship Type="http://schemas.openxmlformats.org/officeDocument/2006/relationships/slide" Target="/ppt/slides/slide2.xml" Id="R54210fd5b5d34c32" /><Relationship Type="http://schemas.openxmlformats.org/officeDocument/2006/relationships/slide" Target="/ppt/slides/slide3.xml" Id="R5e39237af9ba493e" /><Relationship Type="http://schemas.openxmlformats.org/officeDocument/2006/relationships/slide" Target="/ppt/slides/slide4.xml" Id="Rba249f30fe494f7d" /><Relationship Type="http://schemas.openxmlformats.org/officeDocument/2006/relationships/slide" Target="/ppt/slides/slide5.xml" Id="R2240e3d119e64581" /><Relationship Type="http://schemas.openxmlformats.org/officeDocument/2006/relationships/slide" Target="/ppt/slides/slide6.xml" Id="Rc82a4eb2557b497c" /><Relationship Type="http://schemas.openxmlformats.org/officeDocument/2006/relationships/slide" Target="/ppt/slides/slide7.xml" Id="Re8c2fde83da444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210b34357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ac9a92ef24ba8" /><Relationship Type="http://schemas.openxmlformats.org/officeDocument/2006/relationships/theme" Target="/ppt/slideMasters/theme/theme1.xml" Id="Rdc5470962655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ac9a92ef2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909a32986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0a1c33bb9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bd554c46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6e5d8096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ddc789236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d116e7ec6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7bd12836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HJELMÅS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HJELMÅS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HJELMÅS VVS AS ble etablert [år] og holder til i Eikangervåg.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HJELMÅS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HJELMÅS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HJELMÅS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31 031 275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22 434 485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HJELMÅS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FÅVNE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JANMID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LIALA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LIBELLE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HAGESÆTER PEDER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HJELMÅS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Torvhusmyrane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5913 Eikangervåg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HJELMÅS VVS AS</a:t>
            </a:r>
          </a:p>
        </p:txBody>
      </p:sp>
    </p:spTree>
  </p:cSld>
  <p:clrMapOvr>
    <a:masterClrMapping xmlns:a="http://schemas.openxmlformats.org/drawingml/2006/main"/>
  </p:clrMapOvr>
</p:sld>
</file>