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b84dd9127641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e0c59727da4f18"/>
  </p:sldMasterIdLst>
  <p:sldIdLst>
    <p:sldId xmlns:r="http://schemas.openxmlformats.org/officeDocument/2006/relationships" id="256" r:id="R5280f1426d4847f1"/>
    <p:sldId xmlns:r="http://schemas.openxmlformats.org/officeDocument/2006/relationships" id="257" r:id="Rf2894d82ed554d69"/>
    <p:sldId xmlns:r="http://schemas.openxmlformats.org/officeDocument/2006/relationships" id="258" r:id="Re1d2ac72fa4648b9"/>
    <p:sldId xmlns:r="http://schemas.openxmlformats.org/officeDocument/2006/relationships" id="259" r:id="Rf40801788b7747e5"/>
    <p:sldId xmlns:r="http://schemas.openxmlformats.org/officeDocument/2006/relationships" id="260" r:id="Re82d559066bc4c39"/>
    <p:sldId xmlns:r="http://schemas.openxmlformats.org/officeDocument/2006/relationships" id="261" r:id="R871bbd808dd24e8f"/>
    <p:sldId xmlns:r="http://schemas.openxmlformats.org/officeDocument/2006/relationships" id="262" r:id="R146c81a1a8a141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0c59727da4f18" /><Relationship Type="http://schemas.openxmlformats.org/officeDocument/2006/relationships/slide" Target="/ppt/slides/slide1.xml" Id="R5280f1426d4847f1" /><Relationship Type="http://schemas.openxmlformats.org/officeDocument/2006/relationships/slide" Target="/ppt/slides/slide2.xml" Id="Rf2894d82ed554d69" /><Relationship Type="http://schemas.openxmlformats.org/officeDocument/2006/relationships/slide" Target="/ppt/slides/slide3.xml" Id="Re1d2ac72fa4648b9" /><Relationship Type="http://schemas.openxmlformats.org/officeDocument/2006/relationships/slide" Target="/ppt/slides/slide4.xml" Id="Rf40801788b7747e5" /><Relationship Type="http://schemas.openxmlformats.org/officeDocument/2006/relationships/slide" Target="/ppt/slides/slide5.xml" Id="Re82d559066bc4c39" /><Relationship Type="http://schemas.openxmlformats.org/officeDocument/2006/relationships/slide" Target="/ppt/slides/slide6.xml" Id="R871bbd808dd24e8f" /><Relationship Type="http://schemas.openxmlformats.org/officeDocument/2006/relationships/slide" Target="/ppt/slides/slide7.xml" Id="R146c81a1a8a141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063e0ff0143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f53b7b4be42b4" /><Relationship Type="http://schemas.openxmlformats.org/officeDocument/2006/relationships/theme" Target="/ppt/slideMasters/theme/theme1.xml" Id="Raa02a46be0dd46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f53b7b4be42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0e9b8e38c4e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67235440544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82eea79aa46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c3fa3a01f4b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1e95db13f43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b8238184749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e701927254e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ANFAR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ANFAR INVEST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8 127 532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−1 873 151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1 326 952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171 292 466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174 828 629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FARESTVEIT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FARESTVEIT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FARESTVEIT WESTER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FARESTVEIT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Kolleveien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988 411 116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ANFAR INVEST AS</a:t>
            </a:r>
          </a:p>
        </p:txBody>
      </p:sp>
    </p:spTree>
  </p:cSld>
  <p:clrMapOvr>
    <a:masterClrMapping xmlns:a="http://schemas.openxmlformats.org/drawingml/2006/main"/>
  </p:clrMapOvr>
</p:sld>
</file>