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d88d9834c94d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53c612d7e04a80"/>
  </p:sldMasterIdLst>
  <p:sldIdLst>
    <p:sldId xmlns:r="http://schemas.openxmlformats.org/officeDocument/2006/relationships" id="256" r:id="R0578916332074d2b"/>
    <p:sldId xmlns:r="http://schemas.openxmlformats.org/officeDocument/2006/relationships" id="257" r:id="R6c1441718ddc4a1d"/>
    <p:sldId xmlns:r="http://schemas.openxmlformats.org/officeDocument/2006/relationships" id="258" r:id="R1e7b62212f904656"/>
    <p:sldId xmlns:r="http://schemas.openxmlformats.org/officeDocument/2006/relationships" id="259" r:id="R6f3878c15f2842e1"/>
    <p:sldId xmlns:r="http://schemas.openxmlformats.org/officeDocument/2006/relationships" id="260" r:id="R1a8b5ba346be4ec6"/>
    <p:sldId xmlns:r="http://schemas.openxmlformats.org/officeDocument/2006/relationships" id="261" r:id="Rbe50d98a67bd4410"/>
    <p:sldId xmlns:r="http://schemas.openxmlformats.org/officeDocument/2006/relationships" id="262" r:id="Rfb370707fcfb47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3c612d7e04a80" /><Relationship Type="http://schemas.openxmlformats.org/officeDocument/2006/relationships/slide" Target="/ppt/slides/slide1.xml" Id="R0578916332074d2b" /><Relationship Type="http://schemas.openxmlformats.org/officeDocument/2006/relationships/slide" Target="/ppt/slides/slide2.xml" Id="R6c1441718ddc4a1d" /><Relationship Type="http://schemas.openxmlformats.org/officeDocument/2006/relationships/slide" Target="/ppt/slides/slide3.xml" Id="R1e7b62212f904656" /><Relationship Type="http://schemas.openxmlformats.org/officeDocument/2006/relationships/slide" Target="/ppt/slides/slide4.xml" Id="R6f3878c15f2842e1" /><Relationship Type="http://schemas.openxmlformats.org/officeDocument/2006/relationships/slide" Target="/ppt/slides/slide5.xml" Id="R1a8b5ba346be4ec6" /><Relationship Type="http://schemas.openxmlformats.org/officeDocument/2006/relationships/slide" Target="/ppt/slides/slide6.xml" Id="Rbe50d98a67bd4410" /><Relationship Type="http://schemas.openxmlformats.org/officeDocument/2006/relationships/slide" Target="/ppt/slides/slide7.xml" Id="Rfb370707fcfb47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346e1fbf048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45647ed3e4bb8" /><Relationship Type="http://schemas.openxmlformats.org/officeDocument/2006/relationships/theme" Target="/ppt/slideMasters/theme/theme1.xml" Id="Rf6f51bf69f3944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245647ed3e4b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35225e18d4a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32f936b0d44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625862a934f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edeab4efb4d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27283fa2b4f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a55d06bfc46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e28e958744b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HAGET RØRLEGGERBEDRIFT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HAGET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HAGET RØRLEGGERBEDRIFT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HAGET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HAGET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HAGET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22 814 644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1 989 265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1 675 891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4 317 124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11 704 072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HAGET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POSTERINGEN HOLDING AS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MYRVOLD HANS-MARTIN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HAGET RØRLEGGERBEDRIFT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Solørveg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82 72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988 411 434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HAGET RØRLEGGERBEDRIFT AS</a:t>
            </a:r>
          </a:p>
        </p:txBody>
      </p:sp>
    </p:spTree>
  </p:cSld>
  <p:clrMapOvr>
    <a:masterClrMapping xmlns:a="http://schemas.openxmlformats.org/drawingml/2006/main"/>
  </p:clrMapOvr>
</p:sld>
</file>