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36327b9e2a8441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bdd8ec99cdf4337"/>
  </p:sldMasterIdLst>
  <p:sldIdLst>
    <p:sldId xmlns:r="http://schemas.openxmlformats.org/officeDocument/2006/relationships" id="256" r:id="R062c0bd6954a4d07"/>
    <p:sldId xmlns:r="http://schemas.openxmlformats.org/officeDocument/2006/relationships" id="257" r:id="Rce5292cf24db4445"/>
    <p:sldId xmlns:r="http://schemas.openxmlformats.org/officeDocument/2006/relationships" id="258" r:id="Ra99195150b634100"/>
    <p:sldId xmlns:r="http://schemas.openxmlformats.org/officeDocument/2006/relationships" id="259" r:id="R679acca567c340e9"/>
    <p:sldId xmlns:r="http://schemas.openxmlformats.org/officeDocument/2006/relationships" id="260" r:id="R8418985854da4658"/>
    <p:sldId xmlns:r="http://schemas.openxmlformats.org/officeDocument/2006/relationships" id="261" r:id="R5119a9011f904838"/>
    <p:sldId xmlns:r="http://schemas.openxmlformats.org/officeDocument/2006/relationships" id="262" r:id="Rb0f7c65ffd034d5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bdd8ec99cdf4337" /><Relationship Type="http://schemas.openxmlformats.org/officeDocument/2006/relationships/slide" Target="/ppt/slides/slide1.xml" Id="R062c0bd6954a4d07" /><Relationship Type="http://schemas.openxmlformats.org/officeDocument/2006/relationships/slide" Target="/ppt/slides/slide2.xml" Id="Rce5292cf24db4445" /><Relationship Type="http://schemas.openxmlformats.org/officeDocument/2006/relationships/slide" Target="/ppt/slides/slide3.xml" Id="Ra99195150b634100" /><Relationship Type="http://schemas.openxmlformats.org/officeDocument/2006/relationships/slide" Target="/ppt/slides/slide4.xml" Id="R679acca567c340e9" /><Relationship Type="http://schemas.openxmlformats.org/officeDocument/2006/relationships/slide" Target="/ppt/slides/slide5.xml" Id="R8418985854da4658" /><Relationship Type="http://schemas.openxmlformats.org/officeDocument/2006/relationships/slide" Target="/ppt/slides/slide6.xml" Id="R5119a9011f904838" /><Relationship Type="http://schemas.openxmlformats.org/officeDocument/2006/relationships/slide" Target="/ppt/slides/slide7.xml" Id="Rb0f7c65ffd034d5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2c5b7e5cd58445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f1b29982474cdd" /><Relationship Type="http://schemas.openxmlformats.org/officeDocument/2006/relationships/theme" Target="/ppt/slideMasters/theme/theme1.xml" Id="R44599c39290d49e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7f1b29982474cd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9aad106c14467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2e443cba934df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a494a9918043c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aad7d231a04a7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a40d8d152b461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6627d4efa4471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5e1808245c494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ALLORA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ALLORA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ALLORA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ALLORA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ALLORA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ALLORA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6 226 172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−18 280 340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5 376 242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78 965 293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141 152 500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ALLORA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JUELL MAREN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ALLORA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Axera Business Management AS, Haakon VIIs gate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23 98 70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988 412 023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ALLORA AS</a:t>
            </a:r>
          </a:p>
        </p:txBody>
      </p:sp>
    </p:spTree>
  </p:cSld>
  <p:clrMapOvr>
    <a:masterClrMapping xmlns:a="http://schemas.openxmlformats.org/drawingml/2006/main"/>
  </p:clrMapOvr>
</p:sld>
</file>