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db735a82b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4b109317c4624"/>
  </p:sldMasterIdLst>
  <p:sldIdLst>
    <p:sldId xmlns:r="http://schemas.openxmlformats.org/officeDocument/2006/relationships" id="256" r:id="R1908279393244558"/>
    <p:sldId xmlns:r="http://schemas.openxmlformats.org/officeDocument/2006/relationships" id="257" r:id="Rbffd6fc264584a1c"/>
    <p:sldId xmlns:r="http://schemas.openxmlformats.org/officeDocument/2006/relationships" id="258" r:id="R3bc1c31363e24cbd"/>
    <p:sldId xmlns:r="http://schemas.openxmlformats.org/officeDocument/2006/relationships" id="259" r:id="Rf3469b38a25f4fef"/>
    <p:sldId xmlns:r="http://schemas.openxmlformats.org/officeDocument/2006/relationships" id="260" r:id="Rf0777c98b246494d"/>
    <p:sldId xmlns:r="http://schemas.openxmlformats.org/officeDocument/2006/relationships" id="261" r:id="R97104bc5d89940a5"/>
    <p:sldId xmlns:r="http://schemas.openxmlformats.org/officeDocument/2006/relationships" id="262" r:id="R53b3aea5c94a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4b109317c4624" /><Relationship Type="http://schemas.openxmlformats.org/officeDocument/2006/relationships/slide" Target="/ppt/slides/slide1.xml" Id="R1908279393244558" /><Relationship Type="http://schemas.openxmlformats.org/officeDocument/2006/relationships/slide" Target="/ppt/slides/slide2.xml" Id="Rbffd6fc264584a1c" /><Relationship Type="http://schemas.openxmlformats.org/officeDocument/2006/relationships/slide" Target="/ppt/slides/slide3.xml" Id="R3bc1c31363e24cbd" /><Relationship Type="http://schemas.openxmlformats.org/officeDocument/2006/relationships/slide" Target="/ppt/slides/slide4.xml" Id="Rf3469b38a25f4fef" /><Relationship Type="http://schemas.openxmlformats.org/officeDocument/2006/relationships/slide" Target="/ppt/slides/slide5.xml" Id="Rf0777c98b246494d" /><Relationship Type="http://schemas.openxmlformats.org/officeDocument/2006/relationships/slide" Target="/ppt/slides/slide6.xml" Id="R97104bc5d89940a5" /><Relationship Type="http://schemas.openxmlformats.org/officeDocument/2006/relationships/slide" Target="/ppt/slides/slide7.xml" Id="R53b3aea5c94a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729921849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9d98022044cda" /><Relationship Type="http://schemas.openxmlformats.org/officeDocument/2006/relationships/theme" Target="/ppt/slideMasters/theme/theme1.xml" Id="Re2a045ed359f41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9d9802204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acbca7249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6634e5b84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b1ce6eb0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1d3a445e5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f5da46773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dc27c4c1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ac45668e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 JENSEN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JENSEN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JENSEN MASKIN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JENSEN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JENSEN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JENSEN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JENSEN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INGE OLUF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RANDI L ERIKSEN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JENSEN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8416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in-oluj@online.no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JENSEN MASKIN AS</a:t>
            </a:r>
          </a:p>
        </p:txBody>
      </p:sp>
    </p:spTree>
  </p:cSld>
  <p:clrMapOvr>
    <a:masterClrMapping xmlns:a="http://schemas.openxmlformats.org/drawingml/2006/main"/>
  </p:clrMapOvr>
</p:sld>
</file>