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447ecbdec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b7eebf6054430"/>
  </p:sldMasterIdLst>
  <p:sldIdLst>
    <p:sldId xmlns:r="http://schemas.openxmlformats.org/officeDocument/2006/relationships" id="256" r:id="Ra7d52b5680e540d1"/>
    <p:sldId xmlns:r="http://schemas.openxmlformats.org/officeDocument/2006/relationships" id="257" r:id="R1d5a321be2484eae"/>
    <p:sldId xmlns:r="http://schemas.openxmlformats.org/officeDocument/2006/relationships" id="258" r:id="R2b3465837f2e401c"/>
    <p:sldId xmlns:r="http://schemas.openxmlformats.org/officeDocument/2006/relationships" id="259" r:id="R9b4cbf0a226444a3"/>
    <p:sldId xmlns:r="http://schemas.openxmlformats.org/officeDocument/2006/relationships" id="260" r:id="R17aa5a0d66184d47"/>
    <p:sldId xmlns:r="http://schemas.openxmlformats.org/officeDocument/2006/relationships" id="261" r:id="Re8f98f9c92c546cd"/>
    <p:sldId xmlns:r="http://schemas.openxmlformats.org/officeDocument/2006/relationships" id="262" r:id="Re8255488c6c7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b7eebf6054430" /><Relationship Type="http://schemas.openxmlformats.org/officeDocument/2006/relationships/slide" Target="/ppt/slides/slide1.xml" Id="Ra7d52b5680e540d1" /><Relationship Type="http://schemas.openxmlformats.org/officeDocument/2006/relationships/slide" Target="/ppt/slides/slide2.xml" Id="R1d5a321be2484eae" /><Relationship Type="http://schemas.openxmlformats.org/officeDocument/2006/relationships/slide" Target="/ppt/slides/slide3.xml" Id="R2b3465837f2e401c" /><Relationship Type="http://schemas.openxmlformats.org/officeDocument/2006/relationships/slide" Target="/ppt/slides/slide4.xml" Id="R9b4cbf0a226444a3" /><Relationship Type="http://schemas.openxmlformats.org/officeDocument/2006/relationships/slide" Target="/ppt/slides/slide5.xml" Id="R17aa5a0d66184d47" /><Relationship Type="http://schemas.openxmlformats.org/officeDocument/2006/relationships/slide" Target="/ppt/slides/slide6.xml" Id="Re8f98f9c92c546cd" /><Relationship Type="http://schemas.openxmlformats.org/officeDocument/2006/relationships/slide" Target="/ppt/slides/slide7.xml" Id="Re8255488c6c7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4a07143c0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f4f586e64e64" /><Relationship Type="http://schemas.openxmlformats.org/officeDocument/2006/relationships/theme" Target="/ppt/slideMasters/theme/theme1.xml" Id="R2eebe9442488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ff4f586e6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0e0b690a3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f5822462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f610d2e9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0185bfe9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4d2f7e4d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9ac950d07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a35224ae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CORONA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CORONA MARITIME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45 489 082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200 198 331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207 999 162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 OLE RØDLAND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14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glen.ole.rodland@vikenfiber.no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988 415 995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