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7372497b0e4a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adf379a9964207"/>
  </p:sldMasterIdLst>
  <p:sldIdLst>
    <p:sldId xmlns:r="http://schemas.openxmlformats.org/officeDocument/2006/relationships" id="256" r:id="R74bff12add6642a4"/>
    <p:sldId xmlns:r="http://schemas.openxmlformats.org/officeDocument/2006/relationships" id="257" r:id="R413469dc47fc438b"/>
    <p:sldId xmlns:r="http://schemas.openxmlformats.org/officeDocument/2006/relationships" id="258" r:id="Rbd70f2f1cd2d438f"/>
    <p:sldId xmlns:r="http://schemas.openxmlformats.org/officeDocument/2006/relationships" id="259" r:id="R2c49fb62651943e4"/>
    <p:sldId xmlns:r="http://schemas.openxmlformats.org/officeDocument/2006/relationships" id="260" r:id="Rab47917faa964ad2"/>
    <p:sldId xmlns:r="http://schemas.openxmlformats.org/officeDocument/2006/relationships" id="261" r:id="R7bee86ba7a544a9a"/>
    <p:sldId xmlns:r="http://schemas.openxmlformats.org/officeDocument/2006/relationships" id="262" r:id="Rfd21fd16f46e40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adf379a9964207" /><Relationship Type="http://schemas.openxmlformats.org/officeDocument/2006/relationships/slide" Target="/ppt/slides/slide1.xml" Id="R74bff12add6642a4" /><Relationship Type="http://schemas.openxmlformats.org/officeDocument/2006/relationships/slide" Target="/ppt/slides/slide2.xml" Id="R413469dc47fc438b" /><Relationship Type="http://schemas.openxmlformats.org/officeDocument/2006/relationships/slide" Target="/ppt/slides/slide3.xml" Id="Rbd70f2f1cd2d438f" /><Relationship Type="http://schemas.openxmlformats.org/officeDocument/2006/relationships/slide" Target="/ppt/slides/slide4.xml" Id="R2c49fb62651943e4" /><Relationship Type="http://schemas.openxmlformats.org/officeDocument/2006/relationships/slide" Target="/ppt/slides/slide5.xml" Id="Rab47917faa964ad2" /><Relationship Type="http://schemas.openxmlformats.org/officeDocument/2006/relationships/slide" Target="/ppt/slides/slide6.xml" Id="R7bee86ba7a544a9a" /><Relationship Type="http://schemas.openxmlformats.org/officeDocument/2006/relationships/slide" Target="/ppt/slides/slide7.xml" Id="Rfd21fd16f46e40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6a1d835ae943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3665fe1a540b3" /><Relationship Type="http://schemas.openxmlformats.org/officeDocument/2006/relationships/theme" Target="/ppt/slideMasters/theme/theme1.xml" Id="Rdcb1eee08bdc43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b3665fe1a540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7c299c57847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a1670e30d44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2850f2efd4e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5947b72a34a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a9c8dfa9642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0d4871c334c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faf04c7a24d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RAULAND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RAULAND MASKIN AS ble etablert [år] og holder til i Rauland.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32 115 893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2 277 668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1 497 769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4 443 937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16 008 636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RAULAND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Krossbakkveg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3864 Rauland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bs@raulandmaskin.no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988 416 053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RAULAND MASKIN AS</a:t>
            </a:r>
          </a:p>
        </p:txBody>
      </p:sp>
    </p:spTree>
  </p:cSld>
  <p:clrMapOvr>
    <a:masterClrMapping xmlns:a="http://schemas.openxmlformats.org/drawingml/2006/main"/>
  </p:clrMapOvr>
</p:sld>
</file>