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7ee7b7d59c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3e849a0c804ecc"/>
  </p:sldMasterIdLst>
  <p:sldIdLst>
    <p:sldId xmlns:r="http://schemas.openxmlformats.org/officeDocument/2006/relationships" id="256" r:id="Rfd3c47f877e44fad"/>
    <p:sldId xmlns:r="http://schemas.openxmlformats.org/officeDocument/2006/relationships" id="257" r:id="R54bc9863ed694e48"/>
    <p:sldId xmlns:r="http://schemas.openxmlformats.org/officeDocument/2006/relationships" id="258" r:id="R568a026d6e954550"/>
    <p:sldId xmlns:r="http://schemas.openxmlformats.org/officeDocument/2006/relationships" id="259" r:id="R9b33218752344529"/>
    <p:sldId xmlns:r="http://schemas.openxmlformats.org/officeDocument/2006/relationships" id="260" r:id="R8323b16b26f04935"/>
    <p:sldId xmlns:r="http://schemas.openxmlformats.org/officeDocument/2006/relationships" id="261" r:id="Rca88ba145b314ec9"/>
    <p:sldId xmlns:r="http://schemas.openxmlformats.org/officeDocument/2006/relationships" id="262" r:id="Rcfaa6d301bd246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e849a0c804ecc" /><Relationship Type="http://schemas.openxmlformats.org/officeDocument/2006/relationships/slide" Target="/ppt/slides/slide1.xml" Id="Rfd3c47f877e44fad" /><Relationship Type="http://schemas.openxmlformats.org/officeDocument/2006/relationships/slide" Target="/ppt/slides/slide2.xml" Id="R54bc9863ed694e48" /><Relationship Type="http://schemas.openxmlformats.org/officeDocument/2006/relationships/slide" Target="/ppt/slides/slide3.xml" Id="R568a026d6e954550" /><Relationship Type="http://schemas.openxmlformats.org/officeDocument/2006/relationships/slide" Target="/ppt/slides/slide4.xml" Id="R9b33218752344529" /><Relationship Type="http://schemas.openxmlformats.org/officeDocument/2006/relationships/slide" Target="/ppt/slides/slide5.xml" Id="R8323b16b26f04935" /><Relationship Type="http://schemas.openxmlformats.org/officeDocument/2006/relationships/slide" Target="/ppt/slides/slide6.xml" Id="Rca88ba145b314ec9" /><Relationship Type="http://schemas.openxmlformats.org/officeDocument/2006/relationships/slide" Target="/ppt/slides/slide7.xml" Id="Rcfaa6d301bd246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53c5aea6e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90d3ab1984b71" /><Relationship Type="http://schemas.openxmlformats.org/officeDocument/2006/relationships/theme" Target="/ppt/slideMasters/theme/theme1.xml" Id="R178ffcc80ad8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990d3ab1984b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554c05b8b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c23e3a063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3e7b8b25946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eed00c12e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cb498091c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69787ebac4d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f058aef50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DPEND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DPEND VVS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84 085 773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2 499 427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8 948 216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45 455 309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DPEND MANAGEMENT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STEIN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www.dpend.no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988 416 487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VVS AS</a:t>
            </a:r>
          </a:p>
        </p:txBody>
      </p:sp>
    </p:spTree>
  </p:cSld>
  <p:clrMapOvr>
    <a:masterClrMapping xmlns:a="http://schemas.openxmlformats.org/drawingml/2006/main"/>
  </p:clrMapOvr>
</p:sld>
</file>