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331761c11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e644e0b5a403c"/>
  </p:sldMasterIdLst>
  <p:sldIdLst>
    <p:sldId xmlns:r="http://schemas.openxmlformats.org/officeDocument/2006/relationships" id="256" r:id="Rf1f41b7091f94548"/>
    <p:sldId xmlns:r="http://schemas.openxmlformats.org/officeDocument/2006/relationships" id="257" r:id="R5237902d85dd4864"/>
    <p:sldId xmlns:r="http://schemas.openxmlformats.org/officeDocument/2006/relationships" id="258" r:id="R90a54ed082014da5"/>
    <p:sldId xmlns:r="http://schemas.openxmlformats.org/officeDocument/2006/relationships" id="259" r:id="Rf22645352f2d4d71"/>
    <p:sldId xmlns:r="http://schemas.openxmlformats.org/officeDocument/2006/relationships" id="260" r:id="Rec0a3375f9be485c"/>
    <p:sldId xmlns:r="http://schemas.openxmlformats.org/officeDocument/2006/relationships" id="261" r:id="Rd2399fdc2fcf4e58"/>
    <p:sldId xmlns:r="http://schemas.openxmlformats.org/officeDocument/2006/relationships" id="262" r:id="R385b87f52848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e644e0b5a403c" /><Relationship Type="http://schemas.openxmlformats.org/officeDocument/2006/relationships/slide" Target="/ppt/slides/slide1.xml" Id="Rf1f41b7091f94548" /><Relationship Type="http://schemas.openxmlformats.org/officeDocument/2006/relationships/slide" Target="/ppt/slides/slide2.xml" Id="R5237902d85dd4864" /><Relationship Type="http://schemas.openxmlformats.org/officeDocument/2006/relationships/slide" Target="/ppt/slides/slide3.xml" Id="R90a54ed082014da5" /><Relationship Type="http://schemas.openxmlformats.org/officeDocument/2006/relationships/slide" Target="/ppt/slides/slide4.xml" Id="Rf22645352f2d4d71" /><Relationship Type="http://schemas.openxmlformats.org/officeDocument/2006/relationships/slide" Target="/ppt/slides/slide5.xml" Id="Rec0a3375f9be485c" /><Relationship Type="http://schemas.openxmlformats.org/officeDocument/2006/relationships/slide" Target="/ppt/slides/slide6.xml" Id="Rd2399fdc2fcf4e58" /><Relationship Type="http://schemas.openxmlformats.org/officeDocument/2006/relationships/slide" Target="/ppt/slides/slide7.xml" Id="R385b87f52848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a09acec2b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f70aaa8d49bf" /><Relationship Type="http://schemas.openxmlformats.org/officeDocument/2006/relationships/theme" Target="/ppt/slideMasters/theme/theme1.xml" Id="R9c9b6a775ebf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7f70aaa8d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c1945ba8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cc82ed2e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8288defc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74d8d2f6a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6fba36e0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1317d043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aa14aa75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KARLSEN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HOLDING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−5 294 112 000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137 196 517 000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1 116 651 728 000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1 540 549 221 000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