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1de8638e2247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ca5ef3c7804bb0"/>
  </p:sldMasterIdLst>
  <p:sldIdLst>
    <p:sldId xmlns:r="http://schemas.openxmlformats.org/officeDocument/2006/relationships" id="256" r:id="Rd6f6dadd83974d7e"/>
    <p:sldId xmlns:r="http://schemas.openxmlformats.org/officeDocument/2006/relationships" id="257" r:id="R3b0c600805484633"/>
    <p:sldId xmlns:r="http://schemas.openxmlformats.org/officeDocument/2006/relationships" id="258" r:id="Rc693661eeb984400"/>
    <p:sldId xmlns:r="http://schemas.openxmlformats.org/officeDocument/2006/relationships" id="259" r:id="R7acd0138adde48ee"/>
    <p:sldId xmlns:r="http://schemas.openxmlformats.org/officeDocument/2006/relationships" id="260" r:id="Re310cb427eb3446e"/>
    <p:sldId xmlns:r="http://schemas.openxmlformats.org/officeDocument/2006/relationships" id="261" r:id="Rfbc1bcde3eab4b45"/>
    <p:sldId xmlns:r="http://schemas.openxmlformats.org/officeDocument/2006/relationships" id="262" r:id="Reb74551ae23148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a5ef3c7804bb0" /><Relationship Type="http://schemas.openxmlformats.org/officeDocument/2006/relationships/slide" Target="/ppt/slides/slide1.xml" Id="Rd6f6dadd83974d7e" /><Relationship Type="http://schemas.openxmlformats.org/officeDocument/2006/relationships/slide" Target="/ppt/slides/slide2.xml" Id="R3b0c600805484633" /><Relationship Type="http://schemas.openxmlformats.org/officeDocument/2006/relationships/slide" Target="/ppt/slides/slide3.xml" Id="Rc693661eeb984400" /><Relationship Type="http://schemas.openxmlformats.org/officeDocument/2006/relationships/slide" Target="/ppt/slides/slide4.xml" Id="R7acd0138adde48ee" /><Relationship Type="http://schemas.openxmlformats.org/officeDocument/2006/relationships/slide" Target="/ppt/slides/slide5.xml" Id="Re310cb427eb3446e" /><Relationship Type="http://schemas.openxmlformats.org/officeDocument/2006/relationships/slide" Target="/ppt/slides/slide6.xml" Id="Rfbc1bcde3eab4b45" /><Relationship Type="http://schemas.openxmlformats.org/officeDocument/2006/relationships/slide" Target="/ppt/slides/slide7.xml" Id="Reb74551ae23148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ab11c4cec4f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156d2c9fb4ce9" /><Relationship Type="http://schemas.openxmlformats.org/officeDocument/2006/relationships/theme" Target="/ppt/slideMasters/theme/theme1.xml" Id="R4624bf8c133340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6156d2c9fb4c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3016e5f3341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19ac7a82140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e048fbcea48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1db59b3ef4d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cd6238ca64f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b068efd0446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1dac4395948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VIKING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 ENTREPRENØR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243 862 421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21 967 823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18 234 176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34 127 230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86 016 696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MABETEC NORGE AS  –  78,0 %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 ENTREPRENØR AS  –  22,0 %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Grorudveien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mail@vikingentreprenor.no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988 417 319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 ENTREPRENØR AS</a:t>
            </a:r>
          </a:p>
        </p:txBody>
      </p:sp>
    </p:spTree>
  </p:cSld>
  <p:clrMapOvr>
    <a:masterClrMapping xmlns:a="http://schemas.openxmlformats.org/drawingml/2006/main"/>
  </p:clrMapOvr>
</p:sld>
</file>