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52d2ed35db48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1443d1a3a3474a"/>
  </p:sldMasterIdLst>
  <p:sldIdLst>
    <p:sldId xmlns:r="http://schemas.openxmlformats.org/officeDocument/2006/relationships" id="256" r:id="Rdbfb6c0949e3470b"/>
    <p:sldId xmlns:r="http://schemas.openxmlformats.org/officeDocument/2006/relationships" id="257" r:id="R3522e10f0c784e11"/>
    <p:sldId xmlns:r="http://schemas.openxmlformats.org/officeDocument/2006/relationships" id="258" r:id="R02333ffdaa1f4bf6"/>
    <p:sldId xmlns:r="http://schemas.openxmlformats.org/officeDocument/2006/relationships" id="259" r:id="R2aab6bf9446e4d07"/>
    <p:sldId xmlns:r="http://schemas.openxmlformats.org/officeDocument/2006/relationships" id="260" r:id="Rd71f0ce1611b4c22"/>
    <p:sldId xmlns:r="http://schemas.openxmlformats.org/officeDocument/2006/relationships" id="261" r:id="R0960785a25ca46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443d1a3a3474a" /><Relationship Type="http://schemas.openxmlformats.org/officeDocument/2006/relationships/slide" Target="/ppt/slides/slide1.xml" Id="Rdbfb6c0949e3470b" /><Relationship Type="http://schemas.openxmlformats.org/officeDocument/2006/relationships/slide" Target="/ppt/slides/slide2.xml" Id="R3522e10f0c784e11" /><Relationship Type="http://schemas.openxmlformats.org/officeDocument/2006/relationships/slide" Target="/ppt/slides/slide3.xml" Id="R02333ffdaa1f4bf6" /><Relationship Type="http://schemas.openxmlformats.org/officeDocument/2006/relationships/slide" Target="/ppt/slides/slide4.xml" Id="R2aab6bf9446e4d07" /><Relationship Type="http://schemas.openxmlformats.org/officeDocument/2006/relationships/slide" Target="/ppt/slides/slide5.xml" Id="Rd71f0ce1611b4c22" /><Relationship Type="http://schemas.openxmlformats.org/officeDocument/2006/relationships/slide" Target="/ppt/slides/slide6.xml" Id="R0960785a25ca46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a68396e4a540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4480e075e4b10" /><Relationship Type="http://schemas.openxmlformats.org/officeDocument/2006/relationships/theme" Target="/ppt/slideMasters/theme/theme1.xml" Id="Rb66c17f1ba8048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04480e075e4b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36659e4714d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e0ce3978449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5e2010c3843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fe02460b049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bfb3d246346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2ba85e1ea42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CHARLES J KENNEDY 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CHARLES J KENNEDY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CHARLES J KENNEDY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CHARLES J KENNEDY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CHARLES J KENNEDY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CHARLES J KENNEDY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Goneveien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3145 Tjøme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39 36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988 418 021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CHARLES J KENNEDY BERG AS</a:t>
            </a:r>
          </a:p>
        </p:txBody>
      </p:sp>
    </p:spTree>
  </p:cSld>
  <p:clrMapOvr>
    <a:masterClrMapping xmlns:a="http://schemas.openxmlformats.org/drawingml/2006/main"/>
  </p:clrMapOvr>
</p:sld>
</file>