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f0187ec65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30ba83a8f4989"/>
  </p:sldMasterIdLst>
  <p:sldIdLst>
    <p:sldId xmlns:r="http://schemas.openxmlformats.org/officeDocument/2006/relationships" id="256" r:id="Rd3343718eef647bc"/>
    <p:sldId xmlns:r="http://schemas.openxmlformats.org/officeDocument/2006/relationships" id="257" r:id="R042babded19e42eb"/>
    <p:sldId xmlns:r="http://schemas.openxmlformats.org/officeDocument/2006/relationships" id="258" r:id="Ra8cc77743b4147f7"/>
    <p:sldId xmlns:r="http://schemas.openxmlformats.org/officeDocument/2006/relationships" id="259" r:id="R1b769aff7dff4450"/>
    <p:sldId xmlns:r="http://schemas.openxmlformats.org/officeDocument/2006/relationships" id="260" r:id="Rd464d9791eab4c9a"/>
    <p:sldId xmlns:r="http://schemas.openxmlformats.org/officeDocument/2006/relationships" id="261" r:id="Rbec2769c39344de0"/>
    <p:sldId xmlns:r="http://schemas.openxmlformats.org/officeDocument/2006/relationships" id="262" r:id="R352da8e72d88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30ba83a8f4989" /><Relationship Type="http://schemas.openxmlformats.org/officeDocument/2006/relationships/slide" Target="/ppt/slides/slide1.xml" Id="Rd3343718eef647bc" /><Relationship Type="http://schemas.openxmlformats.org/officeDocument/2006/relationships/slide" Target="/ppt/slides/slide2.xml" Id="R042babded19e42eb" /><Relationship Type="http://schemas.openxmlformats.org/officeDocument/2006/relationships/slide" Target="/ppt/slides/slide3.xml" Id="Ra8cc77743b4147f7" /><Relationship Type="http://schemas.openxmlformats.org/officeDocument/2006/relationships/slide" Target="/ppt/slides/slide4.xml" Id="R1b769aff7dff4450" /><Relationship Type="http://schemas.openxmlformats.org/officeDocument/2006/relationships/slide" Target="/ppt/slides/slide5.xml" Id="Rd464d9791eab4c9a" /><Relationship Type="http://schemas.openxmlformats.org/officeDocument/2006/relationships/slide" Target="/ppt/slides/slide6.xml" Id="Rbec2769c39344de0" /><Relationship Type="http://schemas.openxmlformats.org/officeDocument/2006/relationships/slide" Target="/ppt/slides/slide7.xml" Id="R352da8e72d88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88033a10c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3aeba02d462d" /><Relationship Type="http://schemas.openxmlformats.org/officeDocument/2006/relationships/theme" Target="/ppt/slideMasters/theme/theme1.xml" Id="R1e6a442ed3ac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a3aeba02d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28e4b47c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6a58ad6a9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973b35624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72da8a0f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868fef1e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a7af86a8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f5f56ea1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CHARLES J KENNEDY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CHARLES J KENNEDY BERG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17 377 259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CHARLES JUDE KENNEDY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CHARLES KENNEDY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KENNEDY ERIK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Goneveien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36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