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f231c143ac4b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93fd8f542344ba"/>
  </p:sldMasterIdLst>
  <p:sldIdLst>
    <p:sldId xmlns:r="http://schemas.openxmlformats.org/officeDocument/2006/relationships" id="256" r:id="R3c2ebc184213467d"/>
    <p:sldId xmlns:r="http://schemas.openxmlformats.org/officeDocument/2006/relationships" id="257" r:id="R1dc4c6af27ad4aa2"/>
    <p:sldId xmlns:r="http://schemas.openxmlformats.org/officeDocument/2006/relationships" id="258" r:id="Rc201cee3314c40ea"/>
    <p:sldId xmlns:r="http://schemas.openxmlformats.org/officeDocument/2006/relationships" id="259" r:id="R20c2b435661d47aa"/>
    <p:sldId xmlns:r="http://schemas.openxmlformats.org/officeDocument/2006/relationships" id="260" r:id="R8f4383c17962440c"/>
    <p:sldId xmlns:r="http://schemas.openxmlformats.org/officeDocument/2006/relationships" id="261" r:id="Ref768dcdcdd74a11"/>
    <p:sldId xmlns:r="http://schemas.openxmlformats.org/officeDocument/2006/relationships" id="262" r:id="Rda56fe31d4d44c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3fd8f542344ba" /><Relationship Type="http://schemas.openxmlformats.org/officeDocument/2006/relationships/slide" Target="/ppt/slides/slide1.xml" Id="R3c2ebc184213467d" /><Relationship Type="http://schemas.openxmlformats.org/officeDocument/2006/relationships/slide" Target="/ppt/slides/slide2.xml" Id="R1dc4c6af27ad4aa2" /><Relationship Type="http://schemas.openxmlformats.org/officeDocument/2006/relationships/slide" Target="/ppt/slides/slide3.xml" Id="Rc201cee3314c40ea" /><Relationship Type="http://schemas.openxmlformats.org/officeDocument/2006/relationships/slide" Target="/ppt/slides/slide4.xml" Id="R20c2b435661d47aa" /><Relationship Type="http://schemas.openxmlformats.org/officeDocument/2006/relationships/slide" Target="/ppt/slides/slide5.xml" Id="R8f4383c17962440c" /><Relationship Type="http://schemas.openxmlformats.org/officeDocument/2006/relationships/slide" Target="/ppt/slides/slide6.xml" Id="Ref768dcdcdd74a11" /><Relationship Type="http://schemas.openxmlformats.org/officeDocument/2006/relationships/slide" Target="/ppt/slides/slide7.xml" Id="Rda56fe31d4d44c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9c588655a4f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33fc843b84728" /><Relationship Type="http://schemas.openxmlformats.org/officeDocument/2006/relationships/theme" Target="/ppt/slideMasters/theme/theme1.xml" Id="Rc098deb97dda4a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33fc843b847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5fe679a5f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9a841a18544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1517aad4c46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e8fed53d341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31b5c691f47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9c3c8086a4f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7d0880eed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NAMDAL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INVESTOR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3 562 445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3 616 557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INVEST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 SPAREBANK  –  29,1 %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KVERNMO HOLDING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STATSKOG SF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NTS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EBBING TRYGVE J COLLETT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988 422 622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INVESTOR AS</a:t>
            </a:r>
          </a:p>
        </p:txBody>
      </p:sp>
    </p:spTree>
  </p:cSld>
  <p:clrMapOvr>
    <a:masterClrMapping xmlns:a="http://schemas.openxmlformats.org/drawingml/2006/main"/>
  </p:clrMapOvr>
</p:sld>
</file>