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145d0f25584f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46f0c4107436f"/>
  </p:sldMasterIdLst>
  <p:sldIdLst>
    <p:sldId xmlns:r="http://schemas.openxmlformats.org/officeDocument/2006/relationships" id="256" r:id="R41dd7f9ed8b3407c"/>
    <p:sldId xmlns:r="http://schemas.openxmlformats.org/officeDocument/2006/relationships" id="257" r:id="R598f3b9126fd401c"/>
    <p:sldId xmlns:r="http://schemas.openxmlformats.org/officeDocument/2006/relationships" id="258" r:id="Rb788be1923c74c62"/>
    <p:sldId xmlns:r="http://schemas.openxmlformats.org/officeDocument/2006/relationships" id="259" r:id="R2edb89e285034b96"/>
    <p:sldId xmlns:r="http://schemas.openxmlformats.org/officeDocument/2006/relationships" id="260" r:id="R5474f9e6e405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46f0c4107436f" /><Relationship Type="http://schemas.openxmlformats.org/officeDocument/2006/relationships/slide" Target="/ppt/slides/slide1.xml" Id="R41dd7f9ed8b3407c" /><Relationship Type="http://schemas.openxmlformats.org/officeDocument/2006/relationships/slide" Target="/ppt/slides/slide2.xml" Id="R598f3b9126fd401c" /><Relationship Type="http://schemas.openxmlformats.org/officeDocument/2006/relationships/slide" Target="/ppt/slides/slide3.xml" Id="Rb788be1923c74c62" /><Relationship Type="http://schemas.openxmlformats.org/officeDocument/2006/relationships/slide" Target="/ppt/slides/slide4.xml" Id="R2edb89e285034b96" /><Relationship Type="http://schemas.openxmlformats.org/officeDocument/2006/relationships/slide" Target="/ppt/slides/slide5.xml" Id="R5474f9e6e405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bcc9941c144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51bbf82f34ca2" /><Relationship Type="http://schemas.openxmlformats.org/officeDocument/2006/relationships/theme" Target="/ppt/slideMasters/theme/theme1.xml" Id="R8303bf4f96f9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51bbf82f3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9375d78da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6890e3aa54d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302f6f552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e0f872c70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757536389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988 425 958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