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368dc89c3a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6b6ae13df45ee"/>
  </p:sldMasterIdLst>
  <p:sldIdLst>
    <p:sldId xmlns:r="http://schemas.openxmlformats.org/officeDocument/2006/relationships" id="256" r:id="R0a7071415c264286"/>
    <p:sldId xmlns:r="http://schemas.openxmlformats.org/officeDocument/2006/relationships" id="257" r:id="R454febf13cdf418e"/>
    <p:sldId xmlns:r="http://schemas.openxmlformats.org/officeDocument/2006/relationships" id="258" r:id="R5f21ef71b36e4898"/>
    <p:sldId xmlns:r="http://schemas.openxmlformats.org/officeDocument/2006/relationships" id="259" r:id="Rad54ff99c6c941ae"/>
    <p:sldId xmlns:r="http://schemas.openxmlformats.org/officeDocument/2006/relationships" id="260" r:id="Rccb1b3bb3d1442df"/>
    <p:sldId xmlns:r="http://schemas.openxmlformats.org/officeDocument/2006/relationships" id="261" r:id="Rd943b454ef924d41"/>
    <p:sldId xmlns:r="http://schemas.openxmlformats.org/officeDocument/2006/relationships" id="262" r:id="Rd5d0b48386b9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6b6ae13df45ee" /><Relationship Type="http://schemas.openxmlformats.org/officeDocument/2006/relationships/slide" Target="/ppt/slides/slide1.xml" Id="R0a7071415c264286" /><Relationship Type="http://schemas.openxmlformats.org/officeDocument/2006/relationships/slide" Target="/ppt/slides/slide2.xml" Id="R454febf13cdf418e" /><Relationship Type="http://schemas.openxmlformats.org/officeDocument/2006/relationships/slide" Target="/ppt/slides/slide3.xml" Id="R5f21ef71b36e4898" /><Relationship Type="http://schemas.openxmlformats.org/officeDocument/2006/relationships/slide" Target="/ppt/slides/slide4.xml" Id="Rad54ff99c6c941ae" /><Relationship Type="http://schemas.openxmlformats.org/officeDocument/2006/relationships/slide" Target="/ppt/slides/slide5.xml" Id="Rccb1b3bb3d1442df" /><Relationship Type="http://schemas.openxmlformats.org/officeDocument/2006/relationships/slide" Target="/ppt/slides/slide6.xml" Id="Rd943b454ef924d41" /><Relationship Type="http://schemas.openxmlformats.org/officeDocument/2006/relationships/slide" Target="/ppt/slides/slide7.xml" Id="Rd5d0b48386b9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a4a6628ce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149b9cf1a40fd" /><Relationship Type="http://schemas.openxmlformats.org/officeDocument/2006/relationships/theme" Target="/ppt/slideMasters/theme/theme1.xml" Id="R4539300a0dcd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149b9cf1a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d57a0d8e2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336d71c4a48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9426444da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718b6e43b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1677c909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3e1e40d5c44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790fdef674e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−3 901 572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−4 052 321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1 980 136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STOKKELAND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988 428 418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 HOLDING AS</a:t>
            </a:r>
          </a:p>
        </p:txBody>
      </p:sp>
    </p:spTree>
  </p:cSld>
  <p:clrMapOvr>
    <a:masterClrMapping xmlns:a="http://schemas.openxmlformats.org/drawingml/2006/main"/>
  </p:clrMapOvr>
</p:sld>
</file>