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11bb7841cf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d6beac1da94c68"/>
  </p:sldMasterIdLst>
  <p:sldIdLst>
    <p:sldId xmlns:r="http://schemas.openxmlformats.org/officeDocument/2006/relationships" id="256" r:id="R4bb30935023b40c7"/>
    <p:sldId xmlns:r="http://schemas.openxmlformats.org/officeDocument/2006/relationships" id="257" r:id="R843e600b7b9f41fb"/>
    <p:sldId xmlns:r="http://schemas.openxmlformats.org/officeDocument/2006/relationships" id="258" r:id="Ra090f251e61f4f7d"/>
    <p:sldId xmlns:r="http://schemas.openxmlformats.org/officeDocument/2006/relationships" id="259" r:id="R189977f8b9b94c4b"/>
    <p:sldId xmlns:r="http://schemas.openxmlformats.org/officeDocument/2006/relationships" id="260" r:id="Rc93c8d8133d64fbe"/>
    <p:sldId xmlns:r="http://schemas.openxmlformats.org/officeDocument/2006/relationships" id="261" r:id="R4c9e26d595e44d01"/>
    <p:sldId xmlns:r="http://schemas.openxmlformats.org/officeDocument/2006/relationships" id="262" r:id="R19d22ebc78a7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6beac1da94c68" /><Relationship Type="http://schemas.openxmlformats.org/officeDocument/2006/relationships/slide" Target="/ppt/slides/slide1.xml" Id="R4bb30935023b40c7" /><Relationship Type="http://schemas.openxmlformats.org/officeDocument/2006/relationships/slide" Target="/ppt/slides/slide2.xml" Id="R843e600b7b9f41fb" /><Relationship Type="http://schemas.openxmlformats.org/officeDocument/2006/relationships/slide" Target="/ppt/slides/slide3.xml" Id="Ra090f251e61f4f7d" /><Relationship Type="http://schemas.openxmlformats.org/officeDocument/2006/relationships/slide" Target="/ppt/slides/slide4.xml" Id="R189977f8b9b94c4b" /><Relationship Type="http://schemas.openxmlformats.org/officeDocument/2006/relationships/slide" Target="/ppt/slides/slide5.xml" Id="Rc93c8d8133d64fbe" /><Relationship Type="http://schemas.openxmlformats.org/officeDocument/2006/relationships/slide" Target="/ppt/slides/slide6.xml" Id="R4c9e26d595e44d01" /><Relationship Type="http://schemas.openxmlformats.org/officeDocument/2006/relationships/slide" Target="/ppt/slides/slide7.xml" Id="R19d22ebc78a7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55e4c2378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e699c60fc44e6" /><Relationship Type="http://schemas.openxmlformats.org/officeDocument/2006/relationships/theme" Target="/ppt/slideMasters/theme/theme1.xml" Id="Rb6f74b7056a544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e699c60fc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1a562e7264a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841f078f345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6c6ada23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12e8534014f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2b2b2c599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6da118ebe40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ae4a622be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PACTUM BETA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PACTUM BETA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258 422 000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258 432 000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NIKOLAI EIVINDSSØN ASTRUP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988 435 422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PACTUM BETA AS</a:t>
            </a:r>
          </a:p>
        </p:txBody>
      </p:sp>
    </p:spTree>
  </p:cSld>
  <p:clrMapOvr>
    <a:masterClrMapping xmlns:a="http://schemas.openxmlformats.org/drawingml/2006/main"/>
  </p:clrMapOvr>
</p:sld>
</file>