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8dc5f2ff8c4e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0294321ae843e2"/>
  </p:sldMasterIdLst>
  <p:sldIdLst>
    <p:sldId xmlns:r="http://schemas.openxmlformats.org/officeDocument/2006/relationships" id="256" r:id="R0ad0e738ab8d4c27"/>
    <p:sldId xmlns:r="http://schemas.openxmlformats.org/officeDocument/2006/relationships" id="257" r:id="Rb44655a1cc0f46e3"/>
    <p:sldId xmlns:r="http://schemas.openxmlformats.org/officeDocument/2006/relationships" id="258" r:id="R44fb2624b2e04421"/>
    <p:sldId xmlns:r="http://schemas.openxmlformats.org/officeDocument/2006/relationships" id="259" r:id="R8945872495344ad3"/>
    <p:sldId xmlns:r="http://schemas.openxmlformats.org/officeDocument/2006/relationships" id="260" r:id="Rc1af477d53534b81"/>
    <p:sldId xmlns:r="http://schemas.openxmlformats.org/officeDocument/2006/relationships" id="261" r:id="Rbaeffee7dedf42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0294321ae843e2" /><Relationship Type="http://schemas.openxmlformats.org/officeDocument/2006/relationships/slide" Target="/ppt/slides/slide1.xml" Id="R0ad0e738ab8d4c27" /><Relationship Type="http://schemas.openxmlformats.org/officeDocument/2006/relationships/slide" Target="/ppt/slides/slide2.xml" Id="Rb44655a1cc0f46e3" /><Relationship Type="http://schemas.openxmlformats.org/officeDocument/2006/relationships/slide" Target="/ppt/slides/slide3.xml" Id="R44fb2624b2e04421" /><Relationship Type="http://schemas.openxmlformats.org/officeDocument/2006/relationships/slide" Target="/ppt/slides/slide4.xml" Id="R8945872495344ad3" /><Relationship Type="http://schemas.openxmlformats.org/officeDocument/2006/relationships/slide" Target="/ppt/slides/slide5.xml" Id="Rc1af477d53534b81" /><Relationship Type="http://schemas.openxmlformats.org/officeDocument/2006/relationships/slide" Target="/ppt/slides/slide6.xml" Id="Rbaeffee7dedf42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2c09f6e6e346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2b8ef8a7b4dce" /><Relationship Type="http://schemas.openxmlformats.org/officeDocument/2006/relationships/theme" Target="/ppt/slideMasters/theme/theme1.xml" Id="R1366310f559448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d2b8ef8a7b4d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2102c62a043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90ad38b8c47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792fde38445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7ebb0709947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4b084bc5d46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7ea42c17349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PACTUM GAMMA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GAMMA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GAMMA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GAMMA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GAMMA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GAMMA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988 435 430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GAMMA AS</a:t>
            </a:r>
          </a:p>
        </p:txBody>
      </p:sp>
    </p:spTree>
  </p:cSld>
  <p:clrMapOvr>
    <a:masterClrMapping xmlns:a="http://schemas.openxmlformats.org/drawingml/2006/main"/>
  </p:clrMapOvr>
</p:sld>
</file>