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d5cc28866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c94e3c7e844b0"/>
  </p:sldMasterIdLst>
  <p:sldIdLst>
    <p:sldId xmlns:r="http://schemas.openxmlformats.org/officeDocument/2006/relationships" id="256" r:id="R270b6db9ba7b4367"/>
    <p:sldId xmlns:r="http://schemas.openxmlformats.org/officeDocument/2006/relationships" id="257" r:id="R239b09fff3974681"/>
    <p:sldId xmlns:r="http://schemas.openxmlformats.org/officeDocument/2006/relationships" id="258" r:id="Rcf88afaadd2345ac"/>
    <p:sldId xmlns:r="http://schemas.openxmlformats.org/officeDocument/2006/relationships" id="259" r:id="R04ac4a65f5e44c06"/>
    <p:sldId xmlns:r="http://schemas.openxmlformats.org/officeDocument/2006/relationships" id="260" r:id="R5a6991be5f934bda"/>
    <p:sldId xmlns:r="http://schemas.openxmlformats.org/officeDocument/2006/relationships" id="261" r:id="R8fafe630a428458f"/>
    <p:sldId xmlns:r="http://schemas.openxmlformats.org/officeDocument/2006/relationships" id="262" r:id="R7d68e53988f0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c94e3c7e844b0" /><Relationship Type="http://schemas.openxmlformats.org/officeDocument/2006/relationships/slide" Target="/ppt/slides/slide1.xml" Id="R270b6db9ba7b4367" /><Relationship Type="http://schemas.openxmlformats.org/officeDocument/2006/relationships/slide" Target="/ppt/slides/slide2.xml" Id="R239b09fff3974681" /><Relationship Type="http://schemas.openxmlformats.org/officeDocument/2006/relationships/slide" Target="/ppt/slides/slide3.xml" Id="Rcf88afaadd2345ac" /><Relationship Type="http://schemas.openxmlformats.org/officeDocument/2006/relationships/slide" Target="/ppt/slides/slide4.xml" Id="R04ac4a65f5e44c06" /><Relationship Type="http://schemas.openxmlformats.org/officeDocument/2006/relationships/slide" Target="/ppt/slides/slide5.xml" Id="R5a6991be5f934bda" /><Relationship Type="http://schemas.openxmlformats.org/officeDocument/2006/relationships/slide" Target="/ppt/slides/slide6.xml" Id="R8fafe630a428458f" /><Relationship Type="http://schemas.openxmlformats.org/officeDocument/2006/relationships/slide" Target="/ppt/slides/slide7.xml" Id="R7d68e53988f0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2cafce6cd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4089a7b949e0" /><Relationship Type="http://schemas.openxmlformats.org/officeDocument/2006/relationships/theme" Target="/ppt/slideMasters/theme/theme1.xml" Id="R94d77959d012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f4089a7b9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7e1ed865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ca61b682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ff83c8855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afc675118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266c4710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702e7533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e5ddab6d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GAMMA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GAMMA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EIVINDSSØN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