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95134d52f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4cb79f21f45a8"/>
  </p:sldMasterIdLst>
  <p:sldIdLst>
    <p:sldId xmlns:r="http://schemas.openxmlformats.org/officeDocument/2006/relationships" id="256" r:id="R0523ff567ad74ea7"/>
    <p:sldId xmlns:r="http://schemas.openxmlformats.org/officeDocument/2006/relationships" id="257" r:id="Rc07aab98ec594d58"/>
    <p:sldId xmlns:r="http://schemas.openxmlformats.org/officeDocument/2006/relationships" id="258" r:id="Rf19036d443744140"/>
    <p:sldId xmlns:r="http://schemas.openxmlformats.org/officeDocument/2006/relationships" id="259" r:id="Rf98ca693abe54ae0"/>
    <p:sldId xmlns:r="http://schemas.openxmlformats.org/officeDocument/2006/relationships" id="260" r:id="R433c08b276254578"/>
    <p:sldId xmlns:r="http://schemas.openxmlformats.org/officeDocument/2006/relationships" id="261" r:id="R783ea3580280457c"/>
    <p:sldId xmlns:r="http://schemas.openxmlformats.org/officeDocument/2006/relationships" id="262" r:id="R3c8473f89e4b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4cb79f21f45a8" /><Relationship Type="http://schemas.openxmlformats.org/officeDocument/2006/relationships/slide" Target="/ppt/slides/slide1.xml" Id="R0523ff567ad74ea7" /><Relationship Type="http://schemas.openxmlformats.org/officeDocument/2006/relationships/slide" Target="/ppt/slides/slide2.xml" Id="Rc07aab98ec594d58" /><Relationship Type="http://schemas.openxmlformats.org/officeDocument/2006/relationships/slide" Target="/ppt/slides/slide3.xml" Id="Rf19036d443744140" /><Relationship Type="http://schemas.openxmlformats.org/officeDocument/2006/relationships/slide" Target="/ppt/slides/slide4.xml" Id="Rf98ca693abe54ae0" /><Relationship Type="http://schemas.openxmlformats.org/officeDocument/2006/relationships/slide" Target="/ppt/slides/slide5.xml" Id="R433c08b276254578" /><Relationship Type="http://schemas.openxmlformats.org/officeDocument/2006/relationships/slide" Target="/ppt/slides/slide6.xml" Id="R783ea3580280457c" /><Relationship Type="http://schemas.openxmlformats.org/officeDocument/2006/relationships/slide" Target="/ppt/slides/slide7.xml" Id="R3c8473f89e4b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446d87d64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2871b520546e6" /><Relationship Type="http://schemas.openxmlformats.org/officeDocument/2006/relationships/theme" Target="/ppt/slideMasters/theme/theme1.xml" Id="R7242797152bb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2871b5205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440027532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cf54d0dd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470e7e20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27787711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0f8e487f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0e223dde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b280ab7e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TORGEIR JOHAN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GURO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