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e4d4e4a67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b1d078cf64757"/>
  </p:sldMasterIdLst>
  <p:sldIdLst>
    <p:sldId xmlns:r="http://schemas.openxmlformats.org/officeDocument/2006/relationships" id="256" r:id="Ra5394de631734796"/>
    <p:sldId xmlns:r="http://schemas.openxmlformats.org/officeDocument/2006/relationships" id="257" r:id="R75fb384dee5c4c7b"/>
    <p:sldId xmlns:r="http://schemas.openxmlformats.org/officeDocument/2006/relationships" id="258" r:id="R3d56511c616f4cde"/>
    <p:sldId xmlns:r="http://schemas.openxmlformats.org/officeDocument/2006/relationships" id="259" r:id="R5264e976f99b4259"/>
    <p:sldId xmlns:r="http://schemas.openxmlformats.org/officeDocument/2006/relationships" id="260" r:id="Re8afcf203a8d464a"/>
    <p:sldId xmlns:r="http://schemas.openxmlformats.org/officeDocument/2006/relationships" id="261" r:id="R9e30fe58eb4e4907"/>
    <p:sldId xmlns:r="http://schemas.openxmlformats.org/officeDocument/2006/relationships" id="262" r:id="Rc3c813fb9cd744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b1d078cf64757" /><Relationship Type="http://schemas.openxmlformats.org/officeDocument/2006/relationships/slide" Target="/ppt/slides/slide1.xml" Id="Ra5394de631734796" /><Relationship Type="http://schemas.openxmlformats.org/officeDocument/2006/relationships/slide" Target="/ppt/slides/slide2.xml" Id="R75fb384dee5c4c7b" /><Relationship Type="http://schemas.openxmlformats.org/officeDocument/2006/relationships/slide" Target="/ppt/slides/slide3.xml" Id="R3d56511c616f4cde" /><Relationship Type="http://schemas.openxmlformats.org/officeDocument/2006/relationships/slide" Target="/ppt/slides/slide4.xml" Id="R5264e976f99b4259" /><Relationship Type="http://schemas.openxmlformats.org/officeDocument/2006/relationships/slide" Target="/ppt/slides/slide5.xml" Id="Re8afcf203a8d464a" /><Relationship Type="http://schemas.openxmlformats.org/officeDocument/2006/relationships/slide" Target="/ppt/slides/slide6.xml" Id="R9e30fe58eb4e4907" /><Relationship Type="http://schemas.openxmlformats.org/officeDocument/2006/relationships/slide" Target="/ppt/slides/slide7.xml" Id="Rc3c813fb9cd744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4fae8c0a1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46004a9524cdf" /><Relationship Type="http://schemas.openxmlformats.org/officeDocument/2006/relationships/theme" Target="/ppt/slideMasters/theme/theme1.xml" Id="R964804e27e0146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46004a952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c71d92763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e1fdfc3ff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38450e7b94d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c6a29dcd6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1f09aef3e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c4ba7ed9e4b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b1c3d8e46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KALKINN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8 096 222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8 136 385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BEATE STØLEN BRAATEN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VALOTRO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SOLBU BRAATEN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30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988 441 597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KALKINN AS</a:t>
            </a:r>
          </a:p>
        </p:txBody>
      </p:sp>
    </p:spTree>
  </p:cSld>
  <p:clrMapOvr>
    <a:masterClrMapping xmlns:a="http://schemas.openxmlformats.org/drawingml/2006/main"/>
  </p:clrMapOvr>
</p:sld>
</file>