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de18738a1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cdd97fb28487a"/>
  </p:sldMasterIdLst>
  <p:sldIdLst>
    <p:sldId xmlns:r="http://schemas.openxmlformats.org/officeDocument/2006/relationships" id="256" r:id="R21808030a364442e"/>
    <p:sldId xmlns:r="http://schemas.openxmlformats.org/officeDocument/2006/relationships" id="257" r:id="Rdec3463f2b13497e"/>
    <p:sldId xmlns:r="http://schemas.openxmlformats.org/officeDocument/2006/relationships" id="258" r:id="R3e63c47eca5c4f13"/>
    <p:sldId xmlns:r="http://schemas.openxmlformats.org/officeDocument/2006/relationships" id="259" r:id="R34f01ae31f9045a4"/>
    <p:sldId xmlns:r="http://schemas.openxmlformats.org/officeDocument/2006/relationships" id="260" r:id="R5ab62833f14d43a9"/>
    <p:sldId xmlns:r="http://schemas.openxmlformats.org/officeDocument/2006/relationships" id="261" r:id="R0745e6f29f084634"/>
    <p:sldId xmlns:r="http://schemas.openxmlformats.org/officeDocument/2006/relationships" id="262" r:id="R2395c6aa5a63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cdd97fb28487a" /><Relationship Type="http://schemas.openxmlformats.org/officeDocument/2006/relationships/slide" Target="/ppt/slides/slide1.xml" Id="R21808030a364442e" /><Relationship Type="http://schemas.openxmlformats.org/officeDocument/2006/relationships/slide" Target="/ppt/slides/slide2.xml" Id="Rdec3463f2b13497e" /><Relationship Type="http://schemas.openxmlformats.org/officeDocument/2006/relationships/slide" Target="/ppt/slides/slide3.xml" Id="R3e63c47eca5c4f13" /><Relationship Type="http://schemas.openxmlformats.org/officeDocument/2006/relationships/slide" Target="/ppt/slides/slide4.xml" Id="R34f01ae31f9045a4" /><Relationship Type="http://schemas.openxmlformats.org/officeDocument/2006/relationships/slide" Target="/ppt/slides/slide5.xml" Id="R5ab62833f14d43a9" /><Relationship Type="http://schemas.openxmlformats.org/officeDocument/2006/relationships/slide" Target="/ppt/slides/slide6.xml" Id="R0745e6f29f084634" /><Relationship Type="http://schemas.openxmlformats.org/officeDocument/2006/relationships/slide" Target="/ppt/slides/slide7.xml" Id="R2395c6aa5a63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7c2443a0b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c24a628c4e7d" /><Relationship Type="http://schemas.openxmlformats.org/officeDocument/2006/relationships/theme" Target="/ppt/slideMasters/theme/theme1.xml" Id="Rd9214a2af31f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6c24a628c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4bb698296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c6a498f0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440466eb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bd6818e3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6a0e88c2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913b4bb17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3de4d52d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OLIBOR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OLIBOR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OLIBOR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OLIBOR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OLIBOR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OLIBOR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62 941 848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67 021 051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OLIBOR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STAFSET KNUT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OLIBOR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OLIBOR AS</a:t>
            </a:r>
          </a:p>
        </p:txBody>
      </p:sp>
    </p:spTree>
  </p:cSld>
  <p:clrMapOvr>
    <a:masterClrMapping xmlns:a="http://schemas.openxmlformats.org/drawingml/2006/main"/>
  </p:clrMapOvr>
</p:sld>
</file>