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be0e6c885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546f8165146f9"/>
  </p:sldMasterIdLst>
  <p:sldIdLst>
    <p:sldId xmlns:r="http://schemas.openxmlformats.org/officeDocument/2006/relationships" id="256" r:id="R0f24293da82044b0"/>
    <p:sldId xmlns:r="http://schemas.openxmlformats.org/officeDocument/2006/relationships" id="257" r:id="R078a2a0e16e84719"/>
    <p:sldId xmlns:r="http://schemas.openxmlformats.org/officeDocument/2006/relationships" id="258" r:id="R544f6c102bb844f2"/>
    <p:sldId xmlns:r="http://schemas.openxmlformats.org/officeDocument/2006/relationships" id="259" r:id="R13db3cccfa214c2d"/>
    <p:sldId xmlns:r="http://schemas.openxmlformats.org/officeDocument/2006/relationships" id="260" r:id="Rc655287e3d4244c2"/>
    <p:sldId xmlns:r="http://schemas.openxmlformats.org/officeDocument/2006/relationships" id="261" r:id="Ra3e85ec87fe3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546f8165146f9" /><Relationship Type="http://schemas.openxmlformats.org/officeDocument/2006/relationships/slide" Target="/ppt/slides/slide1.xml" Id="R0f24293da82044b0" /><Relationship Type="http://schemas.openxmlformats.org/officeDocument/2006/relationships/slide" Target="/ppt/slides/slide2.xml" Id="R078a2a0e16e84719" /><Relationship Type="http://schemas.openxmlformats.org/officeDocument/2006/relationships/slide" Target="/ppt/slides/slide3.xml" Id="R544f6c102bb844f2" /><Relationship Type="http://schemas.openxmlformats.org/officeDocument/2006/relationships/slide" Target="/ppt/slides/slide4.xml" Id="R13db3cccfa214c2d" /><Relationship Type="http://schemas.openxmlformats.org/officeDocument/2006/relationships/slide" Target="/ppt/slides/slide5.xml" Id="Rc655287e3d4244c2" /><Relationship Type="http://schemas.openxmlformats.org/officeDocument/2006/relationships/slide" Target="/ppt/slides/slide6.xml" Id="Ra3e85ec87fe3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a5fe303d5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7365329245c6" /><Relationship Type="http://schemas.openxmlformats.org/officeDocument/2006/relationships/theme" Target="/ppt/slideMasters/theme/theme1.xml" Id="Rcdbb9398d053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373653292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406ef5869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b59314ac1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2efcb4b9c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cfa8da2cb44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52050960241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9af79cfbe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BØNDENES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BØNDENES REGNSKAPSLAG SA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988 460 206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