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29524737344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bca090ee44b43"/>
  </p:sldMasterIdLst>
  <p:sldIdLst>
    <p:sldId xmlns:r="http://schemas.openxmlformats.org/officeDocument/2006/relationships" id="256" r:id="Re16462af5d2640fa"/>
    <p:sldId xmlns:r="http://schemas.openxmlformats.org/officeDocument/2006/relationships" id="257" r:id="R8eb610f5bd434b88"/>
    <p:sldId xmlns:r="http://schemas.openxmlformats.org/officeDocument/2006/relationships" id="258" r:id="Rb78cc19882254f58"/>
    <p:sldId xmlns:r="http://schemas.openxmlformats.org/officeDocument/2006/relationships" id="259" r:id="Rd52032f066c8410a"/>
    <p:sldId xmlns:r="http://schemas.openxmlformats.org/officeDocument/2006/relationships" id="260" r:id="Re623a733ed2e485f"/>
    <p:sldId xmlns:r="http://schemas.openxmlformats.org/officeDocument/2006/relationships" id="261" r:id="Rfabf02afe7b74c83"/>
    <p:sldId xmlns:r="http://schemas.openxmlformats.org/officeDocument/2006/relationships" id="262" r:id="R855694afa5304c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bca090ee44b43" /><Relationship Type="http://schemas.openxmlformats.org/officeDocument/2006/relationships/slide" Target="/ppt/slides/slide1.xml" Id="Re16462af5d2640fa" /><Relationship Type="http://schemas.openxmlformats.org/officeDocument/2006/relationships/slide" Target="/ppt/slides/slide2.xml" Id="R8eb610f5bd434b88" /><Relationship Type="http://schemas.openxmlformats.org/officeDocument/2006/relationships/slide" Target="/ppt/slides/slide3.xml" Id="Rb78cc19882254f58" /><Relationship Type="http://schemas.openxmlformats.org/officeDocument/2006/relationships/slide" Target="/ppt/slides/slide4.xml" Id="Rd52032f066c8410a" /><Relationship Type="http://schemas.openxmlformats.org/officeDocument/2006/relationships/slide" Target="/ppt/slides/slide5.xml" Id="Re623a733ed2e485f" /><Relationship Type="http://schemas.openxmlformats.org/officeDocument/2006/relationships/slide" Target="/ppt/slides/slide6.xml" Id="Rfabf02afe7b74c83" /><Relationship Type="http://schemas.openxmlformats.org/officeDocument/2006/relationships/slide" Target="/ppt/slides/slide7.xml" Id="R855694afa5304c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37ca3770a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06d28145f4db6" /><Relationship Type="http://schemas.openxmlformats.org/officeDocument/2006/relationships/theme" Target="/ppt/slideMasters/theme/theme1.xml" Id="Rac641c11bc9f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06d28145f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af687dd0a45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b3e9b76f2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58d5036d7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5d6bc459f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35577277847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7eb14dabc48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b29b04c85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PALEONOR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PALEONOR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542 853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13 925 311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14 935 061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NORBORG ARNE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Lillehagveien 51A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988 468 126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