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939fa8afb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645b0f55c45a9"/>
  </p:sldMasterIdLst>
  <p:sldIdLst>
    <p:sldId xmlns:r="http://schemas.openxmlformats.org/officeDocument/2006/relationships" id="256" r:id="R05265ec8573345a6"/>
    <p:sldId xmlns:r="http://schemas.openxmlformats.org/officeDocument/2006/relationships" id="257" r:id="R74763496b6ff4628"/>
    <p:sldId xmlns:r="http://schemas.openxmlformats.org/officeDocument/2006/relationships" id="258" r:id="Rd3649bf33b514373"/>
    <p:sldId xmlns:r="http://schemas.openxmlformats.org/officeDocument/2006/relationships" id="259" r:id="R4ec619bd91de45cc"/>
    <p:sldId xmlns:r="http://schemas.openxmlformats.org/officeDocument/2006/relationships" id="260" r:id="R8260b1ed1c96417f"/>
    <p:sldId xmlns:r="http://schemas.openxmlformats.org/officeDocument/2006/relationships" id="261" r:id="Rd95b4b1e22b841b8"/>
    <p:sldId xmlns:r="http://schemas.openxmlformats.org/officeDocument/2006/relationships" id="262" r:id="R582a69583817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645b0f55c45a9" /><Relationship Type="http://schemas.openxmlformats.org/officeDocument/2006/relationships/slide" Target="/ppt/slides/slide1.xml" Id="R05265ec8573345a6" /><Relationship Type="http://schemas.openxmlformats.org/officeDocument/2006/relationships/slide" Target="/ppt/slides/slide2.xml" Id="R74763496b6ff4628" /><Relationship Type="http://schemas.openxmlformats.org/officeDocument/2006/relationships/slide" Target="/ppt/slides/slide3.xml" Id="Rd3649bf33b514373" /><Relationship Type="http://schemas.openxmlformats.org/officeDocument/2006/relationships/slide" Target="/ppt/slides/slide4.xml" Id="R4ec619bd91de45cc" /><Relationship Type="http://schemas.openxmlformats.org/officeDocument/2006/relationships/slide" Target="/ppt/slides/slide5.xml" Id="R8260b1ed1c96417f" /><Relationship Type="http://schemas.openxmlformats.org/officeDocument/2006/relationships/slide" Target="/ppt/slides/slide6.xml" Id="Rd95b4b1e22b841b8" /><Relationship Type="http://schemas.openxmlformats.org/officeDocument/2006/relationships/slide" Target="/ppt/slides/slide7.xml" Id="R582a69583817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5866e9867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c61441f14762" /><Relationship Type="http://schemas.openxmlformats.org/officeDocument/2006/relationships/theme" Target="/ppt/slideMasters/theme/theme1.xml" Id="Ra9d241fdd68c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8c61441f1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d3b94849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e72bac08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c5baa393f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8cbb5c2d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88f46e793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b6061c36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436f7788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TUNEWORK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8 263 036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92 698 609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93 040 658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HENNING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geir@tunework.com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