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161064d11747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c21c84d7324991"/>
  </p:sldMasterIdLst>
  <p:sldIdLst>
    <p:sldId xmlns:r="http://schemas.openxmlformats.org/officeDocument/2006/relationships" id="256" r:id="R0174299fa7254723"/>
    <p:sldId xmlns:r="http://schemas.openxmlformats.org/officeDocument/2006/relationships" id="257" r:id="Rdc3877c59870412c"/>
    <p:sldId xmlns:r="http://schemas.openxmlformats.org/officeDocument/2006/relationships" id="258" r:id="Reba719f6a3d5409e"/>
    <p:sldId xmlns:r="http://schemas.openxmlformats.org/officeDocument/2006/relationships" id="259" r:id="R6ec4d49ea9de40d7"/>
    <p:sldId xmlns:r="http://schemas.openxmlformats.org/officeDocument/2006/relationships" id="260" r:id="R1e4240d274084783"/>
    <p:sldId xmlns:r="http://schemas.openxmlformats.org/officeDocument/2006/relationships" id="261" r:id="R27c2aafd55ce4472"/>
    <p:sldId xmlns:r="http://schemas.openxmlformats.org/officeDocument/2006/relationships" id="262" r:id="R4c8e560486b044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21c84d7324991" /><Relationship Type="http://schemas.openxmlformats.org/officeDocument/2006/relationships/slide" Target="/ppt/slides/slide1.xml" Id="R0174299fa7254723" /><Relationship Type="http://schemas.openxmlformats.org/officeDocument/2006/relationships/slide" Target="/ppt/slides/slide2.xml" Id="Rdc3877c59870412c" /><Relationship Type="http://schemas.openxmlformats.org/officeDocument/2006/relationships/slide" Target="/ppt/slides/slide3.xml" Id="Reba719f6a3d5409e" /><Relationship Type="http://schemas.openxmlformats.org/officeDocument/2006/relationships/slide" Target="/ppt/slides/slide4.xml" Id="R6ec4d49ea9de40d7" /><Relationship Type="http://schemas.openxmlformats.org/officeDocument/2006/relationships/slide" Target="/ppt/slides/slide5.xml" Id="R1e4240d274084783" /><Relationship Type="http://schemas.openxmlformats.org/officeDocument/2006/relationships/slide" Target="/ppt/slides/slide6.xml" Id="R27c2aafd55ce4472" /><Relationship Type="http://schemas.openxmlformats.org/officeDocument/2006/relationships/slide" Target="/ppt/slides/slide7.xml" Id="R4c8e560486b044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6b33d3fdc4b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0cbb3284d445e" /><Relationship Type="http://schemas.openxmlformats.org/officeDocument/2006/relationships/theme" Target="/ppt/slideMasters/theme/theme1.xml" Id="R8106cd4ff0ab46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00cbb3284d44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bd3abee9a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9a2605a3846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b1dbb4f2345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41a01b0bd4b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94a6f4ea342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e2e192b8b46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2ada602c041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−614 468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15 049 571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74 793 816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177 683 029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ITAMI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KRITAMI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ANCATA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Carine Tanum, Nordraaks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988 470 716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TANUM HOLDING AS</a:t>
            </a:r>
          </a:p>
        </p:txBody>
      </p:sp>
    </p:spTree>
  </p:cSld>
  <p:clrMapOvr>
    <a:masterClrMapping xmlns:a="http://schemas.openxmlformats.org/drawingml/2006/main"/>
  </p:clrMapOvr>
</p:sld>
</file>