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276b3c1fa40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87ca57f8b749b0"/>
  </p:sldMasterIdLst>
  <p:sldIdLst>
    <p:sldId xmlns:r="http://schemas.openxmlformats.org/officeDocument/2006/relationships" id="256" r:id="Rb42f234dd69e4ada"/>
    <p:sldId xmlns:r="http://schemas.openxmlformats.org/officeDocument/2006/relationships" id="257" r:id="R7b5b7c62be534c8b"/>
    <p:sldId xmlns:r="http://schemas.openxmlformats.org/officeDocument/2006/relationships" id="258" r:id="Rd050356b49914030"/>
    <p:sldId xmlns:r="http://schemas.openxmlformats.org/officeDocument/2006/relationships" id="259" r:id="R954a7b82b9854bfe"/>
    <p:sldId xmlns:r="http://schemas.openxmlformats.org/officeDocument/2006/relationships" id="260" r:id="Rcb1af6bddfe048fc"/>
    <p:sldId xmlns:r="http://schemas.openxmlformats.org/officeDocument/2006/relationships" id="261" r:id="Recf163ecc0024d64"/>
    <p:sldId xmlns:r="http://schemas.openxmlformats.org/officeDocument/2006/relationships" id="262" r:id="Rbf576bc294ee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7ca57f8b749b0" /><Relationship Type="http://schemas.openxmlformats.org/officeDocument/2006/relationships/slide" Target="/ppt/slides/slide1.xml" Id="Rb42f234dd69e4ada" /><Relationship Type="http://schemas.openxmlformats.org/officeDocument/2006/relationships/slide" Target="/ppt/slides/slide2.xml" Id="R7b5b7c62be534c8b" /><Relationship Type="http://schemas.openxmlformats.org/officeDocument/2006/relationships/slide" Target="/ppt/slides/slide3.xml" Id="Rd050356b49914030" /><Relationship Type="http://schemas.openxmlformats.org/officeDocument/2006/relationships/slide" Target="/ppt/slides/slide4.xml" Id="R954a7b82b9854bfe" /><Relationship Type="http://schemas.openxmlformats.org/officeDocument/2006/relationships/slide" Target="/ppt/slides/slide5.xml" Id="Rcb1af6bddfe048fc" /><Relationship Type="http://schemas.openxmlformats.org/officeDocument/2006/relationships/slide" Target="/ppt/slides/slide6.xml" Id="Recf163ecc0024d64" /><Relationship Type="http://schemas.openxmlformats.org/officeDocument/2006/relationships/slide" Target="/ppt/slides/slide7.xml" Id="Rbf576bc294ee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1d79bcb5d44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2ca1f018344ae" /><Relationship Type="http://schemas.openxmlformats.org/officeDocument/2006/relationships/theme" Target="/ppt/slideMasters/theme/theme1.xml" Id="R2766d832515a48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f2ca1f018344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890b81826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b27cb7d57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bbe5ab350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4fd466870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cd022ba6a49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bdc16b6f948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0f4537b3e40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REVISORSENTERET MANDAL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REVISORSENTERET MANDAL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3 873 734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4 097 850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 HASSE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KAALØY EIVIND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Veverigata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988 481 580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