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e67a23185b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0472f54c7426b"/>
  </p:sldMasterIdLst>
  <p:sldIdLst>
    <p:sldId xmlns:r="http://schemas.openxmlformats.org/officeDocument/2006/relationships" id="256" r:id="Rf21644aa8bb44557"/>
    <p:sldId xmlns:r="http://schemas.openxmlformats.org/officeDocument/2006/relationships" id="257" r:id="R37854300749c4143"/>
    <p:sldId xmlns:r="http://schemas.openxmlformats.org/officeDocument/2006/relationships" id="258" r:id="Rec55978963a5405c"/>
    <p:sldId xmlns:r="http://schemas.openxmlformats.org/officeDocument/2006/relationships" id="259" r:id="Rcb9f704fe25f4d41"/>
    <p:sldId xmlns:r="http://schemas.openxmlformats.org/officeDocument/2006/relationships" id="260" r:id="R627eb7a6bea64c29"/>
    <p:sldId xmlns:r="http://schemas.openxmlformats.org/officeDocument/2006/relationships" id="261" r:id="R9f45a0eaae0f4207"/>
    <p:sldId xmlns:r="http://schemas.openxmlformats.org/officeDocument/2006/relationships" id="262" r:id="R82f1d7a264b042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0472f54c7426b" /><Relationship Type="http://schemas.openxmlformats.org/officeDocument/2006/relationships/slide" Target="/ppt/slides/slide1.xml" Id="Rf21644aa8bb44557" /><Relationship Type="http://schemas.openxmlformats.org/officeDocument/2006/relationships/slide" Target="/ppt/slides/slide2.xml" Id="R37854300749c4143" /><Relationship Type="http://schemas.openxmlformats.org/officeDocument/2006/relationships/slide" Target="/ppt/slides/slide3.xml" Id="Rec55978963a5405c" /><Relationship Type="http://schemas.openxmlformats.org/officeDocument/2006/relationships/slide" Target="/ppt/slides/slide4.xml" Id="Rcb9f704fe25f4d41" /><Relationship Type="http://schemas.openxmlformats.org/officeDocument/2006/relationships/slide" Target="/ppt/slides/slide5.xml" Id="R627eb7a6bea64c29" /><Relationship Type="http://schemas.openxmlformats.org/officeDocument/2006/relationships/slide" Target="/ppt/slides/slide6.xml" Id="R9f45a0eaae0f4207" /><Relationship Type="http://schemas.openxmlformats.org/officeDocument/2006/relationships/slide" Target="/ppt/slides/slide7.xml" Id="R82f1d7a264b042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05a316224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741c0ff0e4577" /><Relationship Type="http://schemas.openxmlformats.org/officeDocument/2006/relationships/theme" Target="/ppt/slideMasters/theme/theme1.xml" Id="R504abaaf9d1c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7741c0ff0e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c8ee5b152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b14e1537e40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be06c56b7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b3debb608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9820286ba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911f8487b4e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c513bc2e3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SEIMA HOLDING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8 633 214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482 442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15 285 355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115 533 570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144 566 324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SØRFLATEN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SØRFLATEN BOLSTAD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SOLFRID HIPPE SØRFLATEN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HIPPE SØRFLATEN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29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988 487 090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SEIMA HOLDING AS</a:t>
            </a:r>
          </a:p>
        </p:txBody>
      </p:sp>
    </p:spTree>
  </p:cSld>
  <p:clrMapOvr>
    <a:masterClrMapping xmlns:a="http://schemas.openxmlformats.org/drawingml/2006/main"/>
  </p:clrMapOvr>
</p:sld>
</file>