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6547397cc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b649799f8491a"/>
  </p:sldMasterIdLst>
  <p:sldIdLst>
    <p:sldId xmlns:r="http://schemas.openxmlformats.org/officeDocument/2006/relationships" id="256" r:id="R7a01584efaff4536"/>
    <p:sldId xmlns:r="http://schemas.openxmlformats.org/officeDocument/2006/relationships" id="257" r:id="Rfd34ba24f0e542b2"/>
    <p:sldId xmlns:r="http://schemas.openxmlformats.org/officeDocument/2006/relationships" id="258" r:id="R14b39d47bbda4066"/>
    <p:sldId xmlns:r="http://schemas.openxmlformats.org/officeDocument/2006/relationships" id="259" r:id="R9441d38397b44858"/>
    <p:sldId xmlns:r="http://schemas.openxmlformats.org/officeDocument/2006/relationships" id="260" r:id="R60c046f174aa4215"/>
    <p:sldId xmlns:r="http://schemas.openxmlformats.org/officeDocument/2006/relationships" id="261" r:id="R60f6a5350eb64d89"/>
    <p:sldId xmlns:r="http://schemas.openxmlformats.org/officeDocument/2006/relationships" id="262" r:id="R64472414cbde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b649799f8491a" /><Relationship Type="http://schemas.openxmlformats.org/officeDocument/2006/relationships/slide" Target="/ppt/slides/slide1.xml" Id="R7a01584efaff4536" /><Relationship Type="http://schemas.openxmlformats.org/officeDocument/2006/relationships/slide" Target="/ppt/slides/slide2.xml" Id="Rfd34ba24f0e542b2" /><Relationship Type="http://schemas.openxmlformats.org/officeDocument/2006/relationships/slide" Target="/ppt/slides/slide3.xml" Id="R14b39d47bbda4066" /><Relationship Type="http://schemas.openxmlformats.org/officeDocument/2006/relationships/slide" Target="/ppt/slides/slide4.xml" Id="R9441d38397b44858" /><Relationship Type="http://schemas.openxmlformats.org/officeDocument/2006/relationships/slide" Target="/ppt/slides/slide5.xml" Id="R60c046f174aa4215" /><Relationship Type="http://schemas.openxmlformats.org/officeDocument/2006/relationships/slide" Target="/ppt/slides/slide6.xml" Id="R60f6a5350eb64d89" /><Relationship Type="http://schemas.openxmlformats.org/officeDocument/2006/relationships/slide" Target="/ppt/slides/slide7.xml" Id="R64472414cbde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11147f2ec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c2a950024206" /><Relationship Type="http://schemas.openxmlformats.org/officeDocument/2006/relationships/theme" Target="/ppt/slideMasters/theme/theme1.xml" Id="R8849633a6ea0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cc2a95002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6e7583f9c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6c08b41c4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7d2e50828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c6be695e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819b958af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bb3b0e30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66d8a1e1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25 359 368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29 473 282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 GRY GRINI 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Waldemars hage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phovdenak@pagoda.no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