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f82ec15d3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ba960b304442b"/>
  </p:sldMasterIdLst>
  <p:sldIdLst>
    <p:sldId xmlns:r="http://schemas.openxmlformats.org/officeDocument/2006/relationships" id="256" r:id="R333956a550f74946"/>
    <p:sldId xmlns:r="http://schemas.openxmlformats.org/officeDocument/2006/relationships" id="257" r:id="Rc01993a7571c41ed"/>
    <p:sldId xmlns:r="http://schemas.openxmlformats.org/officeDocument/2006/relationships" id="258" r:id="Rcb5fa8796925497f"/>
    <p:sldId xmlns:r="http://schemas.openxmlformats.org/officeDocument/2006/relationships" id="259" r:id="Rb29f2a0e11364456"/>
    <p:sldId xmlns:r="http://schemas.openxmlformats.org/officeDocument/2006/relationships" id="260" r:id="Rb9d032c835404fcf"/>
    <p:sldId xmlns:r="http://schemas.openxmlformats.org/officeDocument/2006/relationships" id="261" r:id="R9077455480114281"/>
    <p:sldId xmlns:r="http://schemas.openxmlformats.org/officeDocument/2006/relationships" id="262" r:id="Rb4f8740fb94f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ba960b304442b" /><Relationship Type="http://schemas.openxmlformats.org/officeDocument/2006/relationships/slide" Target="/ppt/slides/slide1.xml" Id="R333956a550f74946" /><Relationship Type="http://schemas.openxmlformats.org/officeDocument/2006/relationships/slide" Target="/ppt/slides/slide2.xml" Id="Rc01993a7571c41ed" /><Relationship Type="http://schemas.openxmlformats.org/officeDocument/2006/relationships/slide" Target="/ppt/slides/slide3.xml" Id="Rcb5fa8796925497f" /><Relationship Type="http://schemas.openxmlformats.org/officeDocument/2006/relationships/slide" Target="/ppt/slides/slide4.xml" Id="Rb29f2a0e11364456" /><Relationship Type="http://schemas.openxmlformats.org/officeDocument/2006/relationships/slide" Target="/ppt/slides/slide5.xml" Id="Rb9d032c835404fcf" /><Relationship Type="http://schemas.openxmlformats.org/officeDocument/2006/relationships/slide" Target="/ppt/slides/slide6.xml" Id="R9077455480114281" /><Relationship Type="http://schemas.openxmlformats.org/officeDocument/2006/relationships/slide" Target="/ppt/slides/slide7.xml" Id="Rb4f8740fb94f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7ab9f72c3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cefd2333422c" /><Relationship Type="http://schemas.openxmlformats.org/officeDocument/2006/relationships/theme" Target="/ppt/slideMasters/theme/theme1.xml" Id="Rbdc7e22bdbe6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2cefd2333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956a664b3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b5592a3e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3e729c00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fcd65fd41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cc7237e6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389111ba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5f9ac405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OVE KRISTIANSEN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OVE KRISTIANSEN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OVE KRISTIANSEN HOLDING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OVE KRISTIANSEN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OVE KRISTIANSEN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OVE KRISTIANSEN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−6 098 069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4 583 775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OVE KRISTIANSEN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KNUT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OVE KRISTIANSEN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Gråheia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10 09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988 494 550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OVE KRISTIANSEN HOLDING AS</a:t>
            </a:r>
          </a:p>
        </p:txBody>
      </p:sp>
    </p:spTree>
  </p:cSld>
  <p:clrMapOvr>
    <a:masterClrMapping xmlns:a="http://schemas.openxmlformats.org/drawingml/2006/main"/>
  </p:clrMapOvr>
</p:sld>
</file>