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6ee531de4e4d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947f6fd5064eba"/>
  </p:sldMasterIdLst>
  <p:sldIdLst>
    <p:sldId xmlns:r="http://schemas.openxmlformats.org/officeDocument/2006/relationships" id="256" r:id="R32c4c3509a054b94"/>
    <p:sldId xmlns:r="http://schemas.openxmlformats.org/officeDocument/2006/relationships" id="257" r:id="R039b66e24ed94ed0"/>
    <p:sldId xmlns:r="http://schemas.openxmlformats.org/officeDocument/2006/relationships" id="258" r:id="R408da5d7ae714334"/>
    <p:sldId xmlns:r="http://schemas.openxmlformats.org/officeDocument/2006/relationships" id="259" r:id="R1725fd01455e420d"/>
    <p:sldId xmlns:r="http://schemas.openxmlformats.org/officeDocument/2006/relationships" id="260" r:id="R2c3b1b5a937e48fd"/>
    <p:sldId xmlns:r="http://schemas.openxmlformats.org/officeDocument/2006/relationships" id="261" r:id="R272de260dc694b35"/>
    <p:sldId xmlns:r="http://schemas.openxmlformats.org/officeDocument/2006/relationships" id="262" r:id="Rc1a919ed93b946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47f6fd5064eba" /><Relationship Type="http://schemas.openxmlformats.org/officeDocument/2006/relationships/slide" Target="/ppt/slides/slide1.xml" Id="R32c4c3509a054b94" /><Relationship Type="http://schemas.openxmlformats.org/officeDocument/2006/relationships/slide" Target="/ppt/slides/slide2.xml" Id="R039b66e24ed94ed0" /><Relationship Type="http://schemas.openxmlformats.org/officeDocument/2006/relationships/slide" Target="/ppt/slides/slide3.xml" Id="R408da5d7ae714334" /><Relationship Type="http://schemas.openxmlformats.org/officeDocument/2006/relationships/slide" Target="/ppt/slides/slide4.xml" Id="R1725fd01455e420d" /><Relationship Type="http://schemas.openxmlformats.org/officeDocument/2006/relationships/slide" Target="/ppt/slides/slide5.xml" Id="R2c3b1b5a937e48fd" /><Relationship Type="http://schemas.openxmlformats.org/officeDocument/2006/relationships/slide" Target="/ppt/slides/slide6.xml" Id="R272de260dc694b35" /><Relationship Type="http://schemas.openxmlformats.org/officeDocument/2006/relationships/slide" Target="/ppt/slides/slide7.xml" Id="Rc1a919ed93b946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6fdeb197a4a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588f5942d494d" /><Relationship Type="http://schemas.openxmlformats.org/officeDocument/2006/relationships/theme" Target="/ppt/slideMasters/theme/theme1.xml" Id="Rde4cb0ecf0a147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9588f5942d49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575a33b0d41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d652ea8a640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db50abc1b45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5f72152af4b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b2cac54f04f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b70dba65043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c29ad3437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DOLMSUNDET HOTELL HITRA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DOLMSUNDET HOTELL HITRA AS ble etablert [år] og holder til i Melandsjø.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28 644 682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2 749 403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771 932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5 627 287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35 890 116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 KARL ULRIK  –  35,1 %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 STIAN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SENO EIENDOM AS  –  23,1 %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KNUTSHAUG VIBEKE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DOLMSUNDET HOTELL HITRA AS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Dolmsundveien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7250 Melandsjø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04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post@dolmsundet.no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www.dolmsundet.no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988 502 197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DOLMSUNDET HOTELL HITRA AS</a:t>
            </a:r>
          </a:p>
        </p:txBody>
      </p:sp>
    </p:spTree>
  </p:cSld>
  <p:clrMapOvr>
    <a:masterClrMapping xmlns:a="http://schemas.openxmlformats.org/drawingml/2006/main"/>
  </p:clrMapOvr>
</p:sld>
</file>