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b5dd3c670746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dc6acbc5f54894"/>
  </p:sldMasterIdLst>
  <p:sldIdLst>
    <p:sldId xmlns:r="http://schemas.openxmlformats.org/officeDocument/2006/relationships" id="256" r:id="R0b1f6d28386144b7"/>
    <p:sldId xmlns:r="http://schemas.openxmlformats.org/officeDocument/2006/relationships" id="257" r:id="Rbbcc8ab68a2941f9"/>
    <p:sldId xmlns:r="http://schemas.openxmlformats.org/officeDocument/2006/relationships" id="258" r:id="R6d6ad420ef64420d"/>
    <p:sldId xmlns:r="http://schemas.openxmlformats.org/officeDocument/2006/relationships" id="259" r:id="R4bccd7e1abce4d1c"/>
    <p:sldId xmlns:r="http://schemas.openxmlformats.org/officeDocument/2006/relationships" id="260" r:id="R7ca62c3922084d3b"/>
    <p:sldId xmlns:r="http://schemas.openxmlformats.org/officeDocument/2006/relationships" id="261" r:id="R10b3781b292d4d7d"/>
    <p:sldId xmlns:r="http://schemas.openxmlformats.org/officeDocument/2006/relationships" id="262" r:id="Ra60b6ddfcaea4d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dc6acbc5f54894" /><Relationship Type="http://schemas.openxmlformats.org/officeDocument/2006/relationships/slide" Target="/ppt/slides/slide1.xml" Id="R0b1f6d28386144b7" /><Relationship Type="http://schemas.openxmlformats.org/officeDocument/2006/relationships/slide" Target="/ppt/slides/slide2.xml" Id="Rbbcc8ab68a2941f9" /><Relationship Type="http://schemas.openxmlformats.org/officeDocument/2006/relationships/slide" Target="/ppt/slides/slide3.xml" Id="R6d6ad420ef64420d" /><Relationship Type="http://schemas.openxmlformats.org/officeDocument/2006/relationships/slide" Target="/ppt/slides/slide4.xml" Id="R4bccd7e1abce4d1c" /><Relationship Type="http://schemas.openxmlformats.org/officeDocument/2006/relationships/slide" Target="/ppt/slides/slide5.xml" Id="R7ca62c3922084d3b" /><Relationship Type="http://schemas.openxmlformats.org/officeDocument/2006/relationships/slide" Target="/ppt/slides/slide6.xml" Id="R10b3781b292d4d7d" /><Relationship Type="http://schemas.openxmlformats.org/officeDocument/2006/relationships/slide" Target="/ppt/slides/slide7.xml" Id="Ra60b6ddfcaea4d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8c6a57d34940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44735d9f44a82" /><Relationship Type="http://schemas.openxmlformats.org/officeDocument/2006/relationships/theme" Target="/ppt/slideMasters/theme/theme1.xml" Id="Ra65c18f3899e4b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744735d9f44a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48594c38449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786aa808a49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b9439387145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1fa66493849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db77db5d34f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6453a0e6141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8783f10354e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 REVISOR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 REVISOR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21 036 918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2 056 033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1 450 612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2 064 028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8 390 299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FORTRESS HOLDING AS  –  56,0 %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NORDGREN JENNY LIND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TARALDSRUD KRISTEN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18 90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988 502 790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