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632a8c52d948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22abec970a4ae8"/>
  </p:sldMasterIdLst>
  <p:sldIdLst>
    <p:sldId xmlns:r="http://schemas.openxmlformats.org/officeDocument/2006/relationships" id="256" r:id="R56c4822eb43148cb"/>
    <p:sldId xmlns:r="http://schemas.openxmlformats.org/officeDocument/2006/relationships" id="257" r:id="R097271cf38b44a5a"/>
    <p:sldId xmlns:r="http://schemas.openxmlformats.org/officeDocument/2006/relationships" id="258" r:id="R2dc2090b90234719"/>
    <p:sldId xmlns:r="http://schemas.openxmlformats.org/officeDocument/2006/relationships" id="259" r:id="Rcef924ebfe0644b0"/>
    <p:sldId xmlns:r="http://schemas.openxmlformats.org/officeDocument/2006/relationships" id="260" r:id="R1438574dc89c4c56"/>
    <p:sldId xmlns:r="http://schemas.openxmlformats.org/officeDocument/2006/relationships" id="261" r:id="R91e57789cc10486a"/>
    <p:sldId xmlns:r="http://schemas.openxmlformats.org/officeDocument/2006/relationships" id="262" r:id="Re8da0ec37d1942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22abec970a4ae8" /><Relationship Type="http://schemas.openxmlformats.org/officeDocument/2006/relationships/slide" Target="/ppt/slides/slide1.xml" Id="R56c4822eb43148cb" /><Relationship Type="http://schemas.openxmlformats.org/officeDocument/2006/relationships/slide" Target="/ppt/slides/slide2.xml" Id="R097271cf38b44a5a" /><Relationship Type="http://schemas.openxmlformats.org/officeDocument/2006/relationships/slide" Target="/ppt/slides/slide3.xml" Id="R2dc2090b90234719" /><Relationship Type="http://schemas.openxmlformats.org/officeDocument/2006/relationships/slide" Target="/ppt/slides/slide4.xml" Id="Rcef924ebfe0644b0" /><Relationship Type="http://schemas.openxmlformats.org/officeDocument/2006/relationships/slide" Target="/ppt/slides/slide5.xml" Id="R1438574dc89c4c56" /><Relationship Type="http://schemas.openxmlformats.org/officeDocument/2006/relationships/slide" Target="/ppt/slides/slide6.xml" Id="R91e57789cc10486a" /><Relationship Type="http://schemas.openxmlformats.org/officeDocument/2006/relationships/slide" Target="/ppt/slides/slide7.xml" Id="Re8da0ec37d1942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1ef2b25e3447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7ea79ac6f4240" /><Relationship Type="http://schemas.openxmlformats.org/officeDocument/2006/relationships/theme" Target="/ppt/slideMasters/theme/theme1.xml" Id="R85a4cfc2fb9448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07ea79ac6f42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7279cea5246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60a8e72794d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491f3f0374d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29015c82b42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2baaeeca84d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71b16f2f848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70a92697d41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AASS MASKINSERVICE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AASS MASKINSERVICE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AASS MASKINSERVICE AS ble etablert [år] og holder til i Manstad.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AASS MASKINSERVICE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AASS MASKINSERVICE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AASS MASKINSERVICE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9 690 650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−102 251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2 012 523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4 940 179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AASS MASKINSERVICE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AASS ERLING BJØRN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AASS KENNETH RUBACH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AASS MASKINSERVICE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Tillaveien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1626 Manstad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988 504 548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AASS MASKINSERVICE AS</a:t>
            </a:r>
          </a:p>
        </p:txBody>
      </p:sp>
    </p:spTree>
  </p:cSld>
  <p:clrMapOvr>
    <a:masterClrMapping xmlns:a="http://schemas.openxmlformats.org/drawingml/2006/main"/>
  </p:clrMapOvr>
</p:sld>
</file>