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77c3e0de6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041ba00ca4134"/>
  </p:sldMasterIdLst>
  <p:sldIdLst>
    <p:sldId xmlns:r="http://schemas.openxmlformats.org/officeDocument/2006/relationships" id="256" r:id="R3ee92e6e5c074a37"/>
    <p:sldId xmlns:r="http://schemas.openxmlformats.org/officeDocument/2006/relationships" id="257" r:id="R7fb232a93e2448ab"/>
    <p:sldId xmlns:r="http://schemas.openxmlformats.org/officeDocument/2006/relationships" id="258" r:id="R6c3f40e3d3c44702"/>
    <p:sldId xmlns:r="http://schemas.openxmlformats.org/officeDocument/2006/relationships" id="259" r:id="R65047a72fe1b4075"/>
    <p:sldId xmlns:r="http://schemas.openxmlformats.org/officeDocument/2006/relationships" id="260" r:id="R99ef45e45ed34e5e"/>
    <p:sldId xmlns:r="http://schemas.openxmlformats.org/officeDocument/2006/relationships" id="261" r:id="R6eebd555dd294b8a"/>
    <p:sldId xmlns:r="http://schemas.openxmlformats.org/officeDocument/2006/relationships" id="262" r:id="Rc8ec9c902284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041ba00ca4134" /><Relationship Type="http://schemas.openxmlformats.org/officeDocument/2006/relationships/slide" Target="/ppt/slides/slide1.xml" Id="R3ee92e6e5c074a37" /><Relationship Type="http://schemas.openxmlformats.org/officeDocument/2006/relationships/slide" Target="/ppt/slides/slide2.xml" Id="R7fb232a93e2448ab" /><Relationship Type="http://schemas.openxmlformats.org/officeDocument/2006/relationships/slide" Target="/ppt/slides/slide3.xml" Id="R6c3f40e3d3c44702" /><Relationship Type="http://schemas.openxmlformats.org/officeDocument/2006/relationships/slide" Target="/ppt/slides/slide4.xml" Id="R65047a72fe1b4075" /><Relationship Type="http://schemas.openxmlformats.org/officeDocument/2006/relationships/slide" Target="/ppt/slides/slide5.xml" Id="R99ef45e45ed34e5e" /><Relationship Type="http://schemas.openxmlformats.org/officeDocument/2006/relationships/slide" Target="/ppt/slides/slide6.xml" Id="R6eebd555dd294b8a" /><Relationship Type="http://schemas.openxmlformats.org/officeDocument/2006/relationships/slide" Target="/ppt/slides/slide7.xml" Id="Rc8ec9c902284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e8c2da1b2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79300b9ba412b" /><Relationship Type="http://schemas.openxmlformats.org/officeDocument/2006/relationships/theme" Target="/ppt/slideMasters/theme/theme1.xml" Id="R5957621134d2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79300b9ba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a4b5f2859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a582fc21e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7bc5de86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719507948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b2c754829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1e1a7f80f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cac0b6b23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KATOJ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KATOJ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16 903 318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31 944 961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31 944 961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KAREN-ASTRID FLADBY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JARNEID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KAREN-ASTRID FLADBY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JARNEID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17G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tj.katoj@gmail.com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988 512 621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