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01a5871f6e48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49951a21434655"/>
  </p:sldMasterIdLst>
  <p:sldIdLst>
    <p:sldId xmlns:r="http://schemas.openxmlformats.org/officeDocument/2006/relationships" id="256" r:id="R2c780e60bfd741a5"/>
    <p:sldId xmlns:r="http://schemas.openxmlformats.org/officeDocument/2006/relationships" id="257" r:id="Ra5e63113c2d144b4"/>
    <p:sldId xmlns:r="http://schemas.openxmlformats.org/officeDocument/2006/relationships" id="258" r:id="R0e9693bc8fe94698"/>
    <p:sldId xmlns:r="http://schemas.openxmlformats.org/officeDocument/2006/relationships" id="259" r:id="Re336c3c61e204df0"/>
    <p:sldId xmlns:r="http://schemas.openxmlformats.org/officeDocument/2006/relationships" id="260" r:id="Re606d7d9122140cb"/>
    <p:sldId xmlns:r="http://schemas.openxmlformats.org/officeDocument/2006/relationships" id="261" r:id="R17669e3e374a496f"/>
    <p:sldId xmlns:r="http://schemas.openxmlformats.org/officeDocument/2006/relationships" id="262" r:id="Rb8287ba321a344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49951a21434655" /><Relationship Type="http://schemas.openxmlformats.org/officeDocument/2006/relationships/slide" Target="/ppt/slides/slide1.xml" Id="R2c780e60bfd741a5" /><Relationship Type="http://schemas.openxmlformats.org/officeDocument/2006/relationships/slide" Target="/ppt/slides/slide2.xml" Id="Ra5e63113c2d144b4" /><Relationship Type="http://schemas.openxmlformats.org/officeDocument/2006/relationships/slide" Target="/ppt/slides/slide3.xml" Id="R0e9693bc8fe94698" /><Relationship Type="http://schemas.openxmlformats.org/officeDocument/2006/relationships/slide" Target="/ppt/slides/slide4.xml" Id="Re336c3c61e204df0" /><Relationship Type="http://schemas.openxmlformats.org/officeDocument/2006/relationships/slide" Target="/ppt/slides/slide5.xml" Id="Re606d7d9122140cb" /><Relationship Type="http://schemas.openxmlformats.org/officeDocument/2006/relationships/slide" Target="/ppt/slides/slide6.xml" Id="R17669e3e374a496f" /><Relationship Type="http://schemas.openxmlformats.org/officeDocument/2006/relationships/slide" Target="/ppt/slides/slide7.xml" Id="Rb8287ba321a344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8328dfb12845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47c9302004f28" /><Relationship Type="http://schemas.openxmlformats.org/officeDocument/2006/relationships/theme" Target="/ppt/slideMasters/theme/theme1.xml" Id="R7ab4738617aa40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847c9302004f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5c8c9b05744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a8f6e39ee4f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49cf9556c44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84e2930d545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81324f0cb40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3ff4bfb6e43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3227b6a4746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BLOMSTERVERKSTEDET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BLOMSTERVERKSTEDET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BLOMSTERVERKSTEDET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BLOMSTERVERKSTEDET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BLOMSTERVERKSTEDET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BLOMSTERVERKSTEDET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6 837 138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149 011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1 368 504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BLOMSTERVERKSTEDET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GURO KRAVLEN-DAHL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BLOMSTERVERKSTEDET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 Elvegate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988 520 020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BLOMSTERVERKSTEDET AS</a:t>
            </a:r>
          </a:p>
        </p:txBody>
      </p:sp>
    </p:spTree>
  </p:cSld>
  <p:clrMapOvr>
    <a:masterClrMapping xmlns:a="http://schemas.openxmlformats.org/drawingml/2006/main"/>
  </p:clrMapOvr>
</p:sld>
</file>