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3fae574da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73fdd9de549cb"/>
  </p:sldMasterIdLst>
  <p:sldIdLst>
    <p:sldId xmlns:r="http://schemas.openxmlformats.org/officeDocument/2006/relationships" id="256" r:id="Reff82894d3654c7f"/>
    <p:sldId xmlns:r="http://schemas.openxmlformats.org/officeDocument/2006/relationships" id="257" r:id="R8ba570e322ca45f4"/>
    <p:sldId xmlns:r="http://schemas.openxmlformats.org/officeDocument/2006/relationships" id="258" r:id="Ref4fa9e27c5a4058"/>
    <p:sldId xmlns:r="http://schemas.openxmlformats.org/officeDocument/2006/relationships" id="259" r:id="R5d717999e52d427c"/>
    <p:sldId xmlns:r="http://schemas.openxmlformats.org/officeDocument/2006/relationships" id="260" r:id="Rb6b6f530f82d4a39"/>
    <p:sldId xmlns:r="http://schemas.openxmlformats.org/officeDocument/2006/relationships" id="261" r:id="Re1cec20ca10b410e"/>
    <p:sldId xmlns:r="http://schemas.openxmlformats.org/officeDocument/2006/relationships" id="262" r:id="Re592662824b8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73fdd9de549cb" /><Relationship Type="http://schemas.openxmlformats.org/officeDocument/2006/relationships/slide" Target="/ppt/slides/slide1.xml" Id="Reff82894d3654c7f" /><Relationship Type="http://schemas.openxmlformats.org/officeDocument/2006/relationships/slide" Target="/ppt/slides/slide2.xml" Id="R8ba570e322ca45f4" /><Relationship Type="http://schemas.openxmlformats.org/officeDocument/2006/relationships/slide" Target="/ppt/slides/slide3.xml" Id="Ref4fa9e27c5a4058" /><Relationship Type="http://schemas.openxmlformats.org/officeDocument/2006/relationships/slide" Target="/ppt/slides/slide4.xml" Id="R5d717999e52d427c" /><Relationship Type="http://schemas.openxmlformats.org/officeDocument/2006/relationships/slide" Target="/ppt/slides/slide5.xml" Id="Rb6b6f530f82d4a39" /><Relationship Type="http://schemas.openxmlformats.org/officeDocument/2006/relationships/slide" Target="/ppt/slides/slide6.xml" Id="Re1cec20ca10b410e" /><Relationship Type="http://schemas.openxmlformats.org/officeDocument/2006/relationships/slide" Target="/ppt/slides/slide7.xml" Id="Re592662824b8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951868374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11a16bf54fca" /><Relationship Type="http://schemas.openxmlformats.org/officeDocument/2006/relationships/theme" Target="/ppt/slideMasters/theme/theme1.xml" Id="R04d9ba3d4862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c11a16bf5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24653c9ba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21e3edf5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13412dd0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86664ac4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5b236957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dd9888a8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f455c4d2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PIBCO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23 063 565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231 268 068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246 753 338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KARI FURE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Kari Bjordal, Basaltveien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15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mette.brit.bjordal@gmail.com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