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c661db9fee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13145685e4aa2"/>
  </p:sldMasterIdLst>
  <p:sldIdLst>
    <p:sldId xmlns:r="http://schemas.openxmlformats.org/officeDocument/2006/relationships" id="256" r:id="R142c772ec8594b66"/>
    <p:sldId xmlns:r="http://schemas.openxmlformats.org/officeDocument/2006/relationships" id="257" r:id="R11d22c5fb9d14340"/>
    <p:sldId xmlns:r="http://schemas.openxmlformats.org/officeDocument/2006/relationships" id="258" r:id="R92029ae9c7474ad1"/>
    <p:sldId xmlns:r="http://schemas.openxmlformats.org/officeDocument/2006/relationships" id="259" r:id="R09558789f8034a87"/>
    <p:sldId xmlns:r="http://schemas.openxmlformats.org/officeDocument/2006/relationships" id="260" r:id="R12207b6c49584c7d"/>
    <p:sldId xmlns:r="http://schemas.openxmlformats.org/officeDocument/2006/relationships" id="261" r:id="Raf6f91c5de4d429a"/>
    <p:sldId xmlns:r="http://schemas.openxmlformats.org/officeDocument/2006/relationships" id="262" r:id="R8bb37822d4b5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13145685e4aa2" /><Relationship Type="http://schemas.openxmlformats.org/officeDocument/2006/relationships/slide" Target="/ppt/slides/slide1.xml" Id="R142c772ec8594b66" /><Relationship Type="http://schemas.openxmlformats.org/officeDocument/2006/relationships/slide" Target="/ppt/slides/slide2.xml" Id="R11d22c5fb9d14340" /><Relationship Type="http://schemas.openxmlformats.org/officeDocument/2006/relationships/slide" Target="/ppt/slides/slide3.xml" Id="R92029ae9c7474ad1" /><Relationship Type="http://schemas.openxmlformats.org/officeDocument/2006/relationships/slide" Target="/ppt/slides/slide4.xml" Id="R09558789f8034a87" /><Relationship Type="http://schemas.openxmlformats.org/officeDocument/2006/relationships/slide" Target="/ppt/slides/slide5.xml" Id="R12207b6c49584c7d" /><Relationship Type="http://schemas.openxmlformats.org/officeDocument/2006/relationships/slide" Target="/ppt/slides/slide6.xml" Id="Raf6f91c5de4d429a" /><Relationship Type="http://schemas.openxmlformats.org/officeDocument/2006/relationships/slide" Target="/ppt/slides/slide7.xml" Id="R8bb37822d4b5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cc9daa73a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9e0b9d09b451f" /><Relationship Type="http://schemas.openxmlformats.org/officeDocument/2006/relationships/theme" Target="/ppt/slideMasters/theme/theme1.xml" Id="Ra5c0aedec945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9e0b9d09b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dd671a68e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7c10ffcca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7589519e5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4667bf061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bad9b2cd8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39ccfa6e4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7eaa9d75e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96 104 702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120 672 744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120 720 790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JAN-PETTER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Hylkjesvingen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jps@peakshipping.no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