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65422cb911e43d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eac21bc3e6a4120"/>
  </p:sldMasterIdLst>
  <p:sldIdLst>
    <p:sldId xmlns:r="http://schemas.openxmlformats.org/officeDocument/2006/relationships" id="256" r:id="R0c4be94fbd1441de"/>
    <p:sldId xmlns:r="http://schemas.openxmlformats.org/officeDocument/2006/relationships" id="257" r:id="R5fe6b3cc454b4053"/>
    <p:sldId xmlns:r="http://schemas.openxmlformats.org/officeDocument/2006/relationships" id="258" r:id="R7d359f11b4754596"/>
    <p:sldId xmlns:r="http://schemas.openxmlformats.org/officeDocument/2006/relationships" id="259" r:id="R6ed0d3ff32dc4f32"/>
    <p:sldId xmlns:r="http://schemas.openxmlformats.org/officeDocument/2006/relationships" id="260" r:id="R5242b762b8df4b7b"/>
    <p:sldId xmlns:r="http://schemas.openxmlformats.org/officeDocument/2006/relationships" id="261" r:id="Rea2a3428d69348c3"/>
    <p:sldId xmlns:r="http://schemas.openxmlformats.org/officeDocument/2006/relationships" id="262" r:id="R4d6dfa18cd4e41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ac21bc3e6a4120" /><Relationship Type="http://schemas.openxmlformats.org/officeDocument/2006/relationships/slide" Target="/ppt/slides/slide1.xml" Id="R0c4be94fbd1441de" /><Relationship Type="http://schemas.openxmlformats.org/officeDocument/2006/relationships/slide" Target="/ppt/slides/slide2.xml" Id="R5fe6b3cc454b4053" /><Relationship Type="http://schemas.openxmlformats.org/officeDocument/2006/relationships/slide" Target="/ppt/slides/slide3.xml" Id="R7d359f11b4754596" /><Relationship Type="http://schemas.openxmlformats.org/officeDocument/2006/relationships/slide" Target="/ppt/slides/slide4.xml" Id="R6ed0d3ff32dc4f32" /><Relationship Type="http://schemas.openxmlformats.org/officeDocument/2006/relationships/slide" Target="/ppt/slides/slide5.xml" Id="R5242b762b8df4b7b" /><Relationship Type="http://schemas.openxmlformats.org/officeDocument/2006/relationships/slide" Target="/ppt/slides/slide6.xml" Id="Rea2a3428d69348c3" /><Relationship Type="http://schemas.openxmlformats.org/officeDocument/2006/relationships/slide" Target="/ppt/slides/slide7.xml" Id="R4d6dfa18cd4e41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de6654347549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4ebd12699b4ac6" /><Relationship Type="http://schemas.openxmlformats.org/officeDocument/2006/relationships/theme" Target="/ppt/slideMasters/theme/theme1.xml" Id="Rd51d7029d30048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4ebd12699b4ac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82db2a0370426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bdac0ab44459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3eadc20d8145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0a04dc0fab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39630e69fd4a2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1d6a04bed5447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10b12ff239410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ARILD BØTHUN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ARILD BØTHUN AS ble etablert [år] og holder til i Telavåg.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190 533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30 411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7 487 559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44 692 576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44 854 848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BØTHUN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Telavågvegen 386A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5380 Telavåg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988 521 477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ARILD BØTHUN AS</a:t>
            </a:r>
          </a:p>
        </p:txBody>
      </p:sp>
    </p:spTree>
  </p:cSld>
  <p:clrMapOvr>
    <a:masterClrMapping xmlns:a="http://schemas.openxmlformats.org/drawingml/2006/main"/>
  </p:clrMapOvr>
</p:sld>
</file>