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26ea3bfd149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11f6fd4aa4b9f"/>
  </p:sldMasterIdLst>
  <p:sldIdLst>
    <p:sldId xmlns:r="http://schemas.openxmlformats.org/officeDocument/2006/relationships" id="256" r:id="Rde1e502ad8a340a7"/>
    <p:sldId xmlns:r="http://schemas.openxmlformats.org/officeDocument/2006/relationships" id="257" r:id="Rb4fb65047e684ff0"/>
    <p:sldId xmlns:r="http://schemas.openxmlformats.org/officeDocument/2006/relationships" id="258" r:id="Ra19d51e0329244f1"/>
    <p:sldId xmlns:r="http://schemas.openxmlformats.org/officeDocument/2006/relationships" id="259" r:id="R63851389ef6b4a01"/>
    <p:sldId xmlns:r="http://schemas.openxmlformats.org/officeDocument/2006/relationships" id="260" r:id="R1a1f3c0acdaf45c7"/>
    <p:sldId xmlns:r="http://schemas.openxmlformats.org/officeDocument/2006/relationships" id="261" r:id="R120ea79b71114981"/>
    <p:sldId xmlns:r="http://schemas.openxmlformats.org/officeDocument/2006/relationships" id="262" r:id="Rbd4a97b08a8f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11f6fd4aa4b9f" /><Relationship Type="http://schemas.openxmlformats.org/officeDocument/2006/relationships/slide" Target="/ppt/slides/slide1.xml" Id="Rde1e502ad8a340a7" /><Relationship Type="http://schemas.openxmlformats.org/officeDocument/2006/relationships/slide" Target="/ppt/slides/slide2.xml" Id="Rb4fb65047e684ff0" /><Relationship Type="http://schemas.openxmlformats.org/officeDocument/2006/relationships/slide" Target="/ppt/slides/slide3.xml" Id="Ra19d51e0329244f1" /><Relationship Type="http://schemas.openxmlformats.org/officeDocument/2006/relationships/slide" Target="/ppt/slides/slide4.xml" Id="R63851389ef6b4a01" /><Relationship Type="http://schemas.openxmlformats.org/officeDocument/2006/relationships/slide" Target="/ppt/slides/slide5.xml" Id="R1a1f3c0acdaf45c7" /><Relationship Type="http://schemas.openxmlformats.org/officeDocument/2006/relationships/slide" Target="/ppt/slides/slide6.xml" Id="R120ea79b71114981" /><Relationship Type="http://schemas.openxmlformats.org/officeDocument/2006/relationships/slide" Target="/ppt/slides/slide7.xml" Id="Rbd4a97b08a8f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eeb26fd77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77f9c5bd44963" /><Relationship Type="http://schemas.openxmlformats.org/officeDocument/2006/relationships/theme" Target="/ppt/slideMasters/theme/theme1.xml" Id="Ra202ec8628dd41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577f9c5bd4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0b4abedd3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09832a3b84e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9ffcdef6c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5323128a5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7ca620544f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7d1d11b7949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bf88c8bbf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