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ba82f20a9674d4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8fc45dbd07c4ee8"/>
  </p:sldMasterIdLst>
  <p:sldIdLst>
    <p:sldId xmlns:r="http://schemas.openxmlformats.org/officeDocument/2006/relationships" id="256" r:id="R324e45ffd43d45c5"/>
    <p:sldId xmlns:r="http://schemas.openxmlformats.org/officeDocument/2006/relationships" id="257" r:id="R5f4c2a82e3a44530"/>
    <p:sldId xmlns:r="http://schemas.openxmlformats.org/officeDocument/2006/relationships" id="258" r:id="R5c15c05106b44c82"/>
    <p:sldId xmlns:r="http://schemas.openxmlformats.org/officeDocument/2006/relationships" id="259" r:id="R87b0b21b1e604b8c"/>
    <p:sldId xmlns:r="http://schemas.openxmlformats.org/officeDocument/2006/relationships" id="260" r:id="R208e4b710c36408d"/>
    <p:sldId xmlns:r="http://schemas.openxmlformats.org/officeDocument/2006/relationships" id="261" r:id="R9d78111297d34a9c"/>
    <p:sldId xmlns:r="http://schemas.openxmlformats.org/officeDocument/2006/relationships" id="262" r:id="R4c0fab9deee8474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fc45dbd07c4ee8" /><Relationship Type="http://schemas.openxmlformats.org/officeDocument/2006/relationships/slide" Target="/ppt/slides/slide1.xml" Id="R324e45ffd43d45c5" /><Relationship Type="http://schemas.openxmlformats.org/officeDocument/2006/relationships/slide" Target="/ppt/slides/slide2.xml" Id="R5f4c2a82e3a44530" /><Relationship Type="http://schemas.openxmlformats.org/officeDocument/2006/relationships/slide" Target="/ppt/slides/slide3.xml" Id="R5c15c05106b44c82" /><Relationship Type="http://schemas.openxmlformats.org/officeDocument/2006/relationships/slide" Target="/ppt/slides/slide4.xml" Id="R87b0b21b1e604b8c" /><Relationship Type="http://schemas.openxmlformats.org/officeDocument/2006/relationships/slide" Target="/ppt/slides/slide5.xml" Id="R208e4b710c36408d" /><Relationship Type="http://schemas.openxmlformats.org/officeDocument/2006/relationships/slide" Target="/ppt/slides/slide6.xml" Id="R9d78111297d34a9c" /><Relationship Type="http://schemas.openxmlformats.org/officeDocument/2006/relationships/slide" Target="/ppt/slides/slide7.xml" Id="R4c0fab9deee8474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bf0f9222be44f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9a1bf7b64a4ead" /><Relationship Type="http://schemas.openxmlformats.org/officeDocument/2006/relationships/theme" Target="/ppt/slideMasters/theme/theme1.xml" Id="R60fe88521b0249b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39a1bf7b64a4ea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fe27bddaee445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bec96ac1ec4db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cf51ebbaa44e5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503a3cca64489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2069622fc1438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8533cbf4a2465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c643e30f374dc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AVANT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AVANT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AVANT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AVANT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AVANT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AVANT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−1 335 973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2 431 753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14 840 170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18 542 106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AVANT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 DITLEF DE VIBE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AVANT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Sigyns gate 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11 70 58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988 534 145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AVANT AS</a:t>
            </a:r>
          </a:p>
        </p:txBody>
      </p:sp>
    </p:spTree>
  </p:cSld>
  <p:clrMapOvr>
    <a:masterClrMapping xmlns:a="http://schemas.openxmlformats.org/drawingml/2006/main"/>
  </p:clrMapOvr>
</p:sld>
</file>