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716208d242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53c86c91aa414f"/>
  </p:sldMasterIdLst>
  <p:sldIdLst>
    <p:sldId xmlns:r="http://schemas.openxmlformats.org/officeDocument/2006/relationships" id="256" r:id="Rfd54a531398c4586"/>
    <p:sldId xmlns:r="http://schemas.openxmlformats.org/officeDocument/2006/relationships" id="257" r:id="R8b31f97f8b854f2f"/>
    <p:sldId xmlns:r="http://schemas.openxmlformats.org/officeDocument/2006/relationships" id="258" r:id="R0fe98521b63f4217"/>
    <p:sldId xmlns:r="http://schemas.openxmlformats.org/officeDocument/2006/relationships" id="259" r:id="R60fd67b1e80d4e8d"/>
    <p:sldId xmlns:r="http://schemas.openxmlformats.org/officeDocument/2006/relationships" id="260" r:id="R114cf533b8134f57"/>
    <p:sldId xmlns:r="http://schemas.openxmlformats.org/officeDocument/2006/relationships" id="261" r:id="R3ee744553ec84573"/>
    <p:sldId xmlns:r="http://schemas.openxmlformats.org/officeDocument/2006/relationships" id="262" r:id="R5bcb20588aa44b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3c86c91aa414f" /><Relationship Type="http://schemas.openxmlformats.org/officeDocument/2006/relationships/slide" Target="/ppt/slides/slide1.xml" Id="Rfd54a531398c4586" /><Relationship Type="http://schemas.openxmlformats.org/officeDocument/2006/relationships/slide" Target="/ppt/slides/slide2.xml" Id="R8b31f97f8b854f2f" /><Relationship Type="http://schemas.openxmlformats.org/officeDocument/2006/relationships/slide" Target="/ppt/slides/slide3.xml" Id="R0fe98521b63f4217" /><Relationship Type="http://schemas.openxmlformats.org/officeDocument/2006/relationships/slide" Target="/ppt/slides/slide4.xml" Id="R60fd67b1e80d4e8d" /><Relationship Type="http://schemas.openxmlformats.org/officeDocument/2006/relationships/slide" Target="/ppt/slides/slide5.xml" Id="R114cf533b8134f57" /><Relationship Type="http://schemas.openxmlformats.org/officeDocument/2006/relationships/slide" Target="/ppt/slides/slide6.xml" Id="R3ee744553ec84573" /><Relationship Type="http://schemas.openxmlformats.org/officeDocument/2006/relationships/slide" Target="/ppt/slides/slide7.xml" Id="R5bcb20588aa44b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419c56ffc47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38d1637704e48" /><Relationship Type="http://schemas.openxmlformats.org/officeDocument/2006/relationships/theme" Target="/ppt/slideMasters/theme/theme1.xml" Id="Rdc87bf221a6b40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a38d1637704e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2f1160d87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2ff64175f49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9d319b4114c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63922d68043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ad7de519c42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81f4dee0e48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9aa56d39d4a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ICB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5 575 715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20 664 251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20 818 372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 IRENE BRØVIG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Klipperveien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