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009eb71bd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5d5d8800c41c0"/>
  </p:sldMasterIdLst>
  <p:sldIdLst>
    <p:sldId xmlns:r="http://schemas.openxmlformats.org/officeDocument/2006/relationships" id="256" r:id="R6ffb9971530a49ee"/>
    <p:sldId xmlns:r="http://schemas.openxmlformats.org/officeDocument/2006/relationships" id="257" r:id="R1240ef9bb4014938"/>
    <p:sldId xmlns:r="http://schemas.openxmlformats.org/officeDocument/2006/relationships" id="258" r:id="Rc14224ef6b4d44ba"/>
    <p:sldId xmlns:r="http://schemas.openxmlformats.org/officeDocument/2006/relationships" id="259" r:id="R6533261f3d984800"/>
    <p:sldId xmlns:r="http://schemas.openxmlformats.org/officeDocument/2006/relationships" id="260" r:id="Re1d5d1ab7d40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5d5d8800c41c0" /><Relationship Type="http://schemas.openxmlformats.org/officeDocument/2006/relationships/slide" Target="/ppt/slides/slide1.xml" Id="R6ffb9971530a49ee" /><Relationship Type="http://schemas.openxmlformats.org/officeDocument/2006/relationships/slide" Target="/ppt/slides/slide2.xml" Id="R1240ef9bb4014938" /><Relationship Type="http://schemas.openxmlformats.org/officeDocument/2006/relationships/slide" Target="/ppt/slides/slide3.xml" Id="Rc14224ef6b4d44ba" /><Relationship Type="http://schemas.openxmlformats.org/officeDocument/2006/relationships/slide" Target="/ppt/slides/slide4.xml" Id="R6533261f3d984800" /><Relationship Type="http://schemas.openxmlformats.org/officeDocument/2006/relationships/slide" Target="/ppt/slides/slide5.xml" Id="Re1d5d1ab7d40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c82919314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316e9c4642f0" /><Relationship Type="http://schemas.openxmlformats.org/officeDocument/2006/relationships/theme" Target="/ppt/slideMasters/theme/theme1.xml" Id="R3c3527574e7b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d316e9c46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5c531720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2a7e0f21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1b40b09f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4190c9e09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5b620dff3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CHRISTOFFER ALEX FJELD-EIKEN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ALEX FJELD-EIKEN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ALEX FJELD-EIKEN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ALEX FJELD-EIKEN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ALEX FJELD-EIKEN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ALEX FJELD-EIKEN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1517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ALEX FJELD-EIKEN</a:t>
            </a:r>
          </a:p>
        </p:txBody>
      </p:sp>
    </p:spTree>
  </p:cSld>
  <p:clrMapOvr>
    <a:masterClrMapping xmlns:a="http://schemas.openxmlformats.org/drawingml/2006/main"/>
  </p:clrMapOvr>
</p:sld>
</file>