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501af2948f49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4f983df17e4f29"/>
  </p:sldMasterIdLst>
  <p:sldIdLst>
    <p:sldId xmlns:r="http://schemas.openxmlformats.org/officeDocument/2006/relationships" id="256" r:id="R058236d8b31c4721"/>
    <p:sldId xmlns:r="http://schemas.openxmlformats.org/officeDocument/2006/relationships" id="257" r:id="R555fb8161778497f"/>
    <p:sldId xmlns:r="http://schemas.openxmlformats.org/officeDocument/2006/relationships" id="258" r:id="R821a6dbb44954e25"/>
    <p:sldId xmlns:r="http://schemas.openxmlformats.org/officeDocument/2006/relationships" id="259" r:id="Rde2ceae2fdd947fb"/>
    <p:sldId xmlns:r="http://schemas.openxmlformats.org/officeDocument/2006/relationships" id="260" r:id="R06d4fe2a2963418b"/>
    <p:sldId xmlns:r="http://schemas.openxmlformats.org/officeDocument/2006/relationships" id="261" r:id="R3d7ebfad85f64320"/>
    <p:sldId xmlns:r="http://schemas.openxmlformats.org/officeDocument/2006/relationships" id="262" r:id="Rcb81f703a8f842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f983df17e4f29" /><Relationship Type="http://schemas.openxmlformats.org/officeDocument/2006/relationships/slide" Target="/ppt/slides/slide1.xml" Id="R058236d8b31c4721" /><Relationship Type="http://schemas.openxmlformats.org/officeDocument/2006/relationships/slide" Target="/ppt/slides/slide2.xml" Id="R555fb8161778497f" /><Relationship Type="http://schemas.openxmlformats.org/officeDocument/2006/relationships/slide" Target="/ppt/slides/slide3.xml" Id="R821a6dbb44954e25" /><Relationship Type="http://schemas.openxmlformats.org/officeDocument/2006/relationships/slide" Target="/ppt/slides/slide4.xml" Id="Rde2ceae2fdd947fb" /><Relationship Type="http://schemas.openxmlformats.org/officeDocument/2006/relationships/slide" Target="/ppt/slides/slide5.xml" Id="R06d4fe2a2963418b" /><Relationship Type="http://schemas.openxmlformats.org/officeDocument/2006/relationships/slide" Target="/ppt/slides/slide6.xml" Id="R3d7ebfad85f64320" /><Relationship Type="http://schemas.openxmlformats.org/officeDocument/2006/relationships/slide" Target="/ppt/slides/slide7.xml" Id="Rcb81f703a8f842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b3a7854c347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1216543e84a8e" /><Relationship Type="http://schemas.openxmlformats.org/officeDocument/2006/relationships/theme" Target="/ppt/slideMasters/theme/theme1.xml" Id="R2d1b7062acda4c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51216543e84a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549099d3a49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db489f4ae46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a70efa88f4c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49d6ba01549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06a57a2cb48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2e06320f347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22d82526d4a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HETIJA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HETIJA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HETIJA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HETIJA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HETIJA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HETIJA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470 580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−5 948 172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20 164 597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92 210 184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107 220 275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HETIJA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CATHRINE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HETIJA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Haakon VIIs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lowilhel@online.no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988 536 180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HETIJA INVEST AS</a:t>
            </a:r>
          </a:p>
        </p:txBody>
      </p:sp>
    </p:spTree>
  </p:cSld>
  <p:clrMapOvr>
    <a:masterClrMapping xmlns:a="http://schemas.openxmlformats.org/drawingml/2006/main"/>
  </p:clrMapOvr>
</p:sld>
</file>